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ink/ink1.xml" ContentType="application/inkml+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4"/>
  </p:sldMasterIdLst>
  <p:notesMasterIdLst>
    <p:notesMasterId r:id="rId25"/>
  </p:notesMasterIdLst>
  <p:handoutMasterIdLst>
    <p:handoutMasterId r:id="rId26"/>
  </p:handoutMasterIdLst>
  <p:sldIdLst>
    <p:sldId id="2771" r:id="rId5"/>
    <p:sldId id="419" r:id="rId6"/>
    <p:sldId id="572" r:id="rId7"/>
    <p:sldId id="712" r:id="rId8"/>
    <p:sldId id="2788" r:id="rId9"/>
    <p:sldId id="2786" r:id="rId10"/>
    <p:sldId id="2787" r:id="rId11"/>
    <p:sldId id="2755" r:id="rId12"/>
    <p:sldId id="474" r:id="rId13"/>
    <p:sldId id="2789" r:id="rId14"/>
    <p:sldId id="2781" r:id="rId15"/>
    <p:sldId id="750" r:id="rId16"/>
    <p:sldId id="1576" r:id="rId17"/>
    <p:sldId id="1501" r:id="rId18"/>
    <p:sldId id="773" r:id="rId19"/>
    <p:sldId id="2790" r:id="rId20"/>
    <p:sldId id="2794" r:id="rId21"/>
    <p:sldId id="2793" r:id="rId22"/>
    <p:sldId id="2792" r:id="rId23"/>
    <p:sldId id="564" r:id="rId24"/>
  </p:sldIdLst>
  <p:sldSz cx="17559338" cy="9875838"/>
  <p:notesSz cx="6883400" cy="9994900"/>
  <p:defaultTextStyle>
    <a:defPPr>
      <a:defRPr lang="en-US"/>
    </a:defPPr>
    <a:lvl1pPr algn="ctr" rtl="0" fontAlgn="base">
      <a:spcBef>
        <a:spcPct val="50000"/>
      </a:spcBef>
      <a:spcAft>
        <a:spcPct val="0"/>
      </a:spcAft>
      <a:defRPr sz="3100" kern="1200">
        <a:solidFill>
          <a:schemeClr val="tx1"/>
        </a:solidFill>
        <a:latin typeface="Arial" charset="0"/>
        <a:ea typeface="+mn-ea"/>
        <a:cs typeface="+mn-cs"/>
      </a:defRPr>
    </a:lvl1pPr>
    <a:lvl2pPr marL="877915" algn="ctr" rtl="0" fontAlgn="base">
      <a:spcBef>
        <a:spcPct val="50000"/>
      </a:spcBef>
      <a:spcAft>
        <a:spcPct val="0"/>
      </a:spcAft>
      <a:defRPr sz="3100" kern="1200">
        <a:solidFill>
          <a:schemeClr val="tx1"/>
        </a:solidFill>
        <a:latin typeface="Arial" charset="0"/>
        <a:ea typeface="+mn-ea"/>
        <a:cs typeface="+mn-cs"/>
      </a:defRPr>
    </a:lvl2pPr>
    <a:lvl3pPr marL="1755831" algn="ctr" rtl="0" fontAlgn="base">
      <a:spcBef>
        <a:spcPct val="50000"/>
      </a:spcBef>
      <a:spcAft>
        <a:spcPct val="0"/>
      </a:spcAft>
      <a:defRPr sz="3100" kern="1200">
        <a:solidFill>
          <a:schemeClr val="tx1"/>
        </a:solidFill>
        <a:latin typeface="Arial" charset="0"/>
        <a:ea typeface="+mn-ea"/>
        <a:cs typeface="+mn-cs"/>
      </a:defRPr>
    </a:lvl3pPr>
    <a:lvl4pPr marL="2633746" algn="ctr" rtl="0" fontAlgn="base">
      <a:spcBef>
        <a:spcPct val="50000"/>
      </a:spcBef>
      <a:spcAft>
        <a:spcPct val="0"/>
      </a:spcAft>
      <a:defRPr sz="3100" kern="1200">
        <a:solidFill>
          <a:schemeClr val="tx1"/>
        </a:solidFill>
        <a:latin typeface="Arial" charset="0"/>
        <a:ea typeface="+mn-ea"/>
        <a:cs typeface="+mn-cs"/>
      </a:defRPr>
    </a:lvl4pPr>
    <a:lvl5pPr marL="3511662" algn="ctr" rtl="0" fontAlgn="base">
      <a:spcBef>
        <a:spcPct val="50000"/>
      </a:spcBef>
      <a:spcAft>
        <a:spcPct val="0"/>
      </a:spcAft>
      <a:defRPr sz="3100" kern="1200">
        <a:solidFill>
          <a:schemeClr val="tx1"/>
        </a:solidFill>
        <a:latin typeface="Arial" charset="0"/>
        <a:ea typeface="+mn-ea"/>
        <a:cs typeface="+mn-cs"/>
      </a:defRPr>
    </a:lvl5pPr>
    <a:lvl6pPr marL="4389577" algn="l" defTabSz="1755831" rtl="0" eaLnBrk="1" latinLnBrk="0" hangingPunct="1">
      <a:defRPr sz="3100" kern="1200">
        <a:solidFill>
          <a:schemeClr val="tx1"/>
        </a:solidFill>
        <a:latin typeface="Arial" charset="0"/>
        <a:ea typeface="+mn-ea"/>
        <a:cs typeface="+mn-cs"/>
      </a:defRPr>
    </a:lvl6pPr>
    <a:lvl7pPr marL="5267493" algn="l" defTabSz="1755831" rtl="0" eaLnBrk="1" latinLnBrk="0" hangingPunct="1">
      <a:defRPr sz="3100" kern="1200">
        <a:solidFill>
          <a:schemeClr val="tx1"/>
        </a:solidFill>
        <a:latin typeface="Arial" charset="0"/>
        <a:ea typeface="+mn-ea"/>
        <a:cs typeface="+mn-cs"/>
      </a:defRPr>
    </a:lvl7pPr>
    <a:lvl8pPr marL="6145408" algn="l" defTabSz="1755831" rtl="0" eaLnBrk="1" latinLnBrk="0" hangingPunct="1">
      <a:defRPr sz="3100" kern="1200">
        <a:solidFill>
          <a:schemeClr val="tx1"/>
        </a:solidFill>
        <a:latin typeface="Arial" charset="0"/>
        <a:ea typeface="+mn-ea"/>
        <a:cs typeface="+mn-cs"/>
      </a:defRPr>
    </a:lvl8pPr>
    <a:lvl9pPr marL="7023324" algn="l" defTabSz="1755831" rtl="0" eaLnBrk="1" latinLnBrk="0" hangingPunct="1">
      <a:defRPr sz="31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3111">
          <p15:clr>
            <a:srgbClr val="A4A3A4"/>
          </p15:clr>
        </p15:guide>
        <p15:guide id="2" pos="553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F4D5E"/>
    <a:srgbClr val="58585A"/>
    <a:srgbClr val="009DA0"/>
    <a:srgbClr val="6BB98F"/>
    <a:srgbClr val="FFD356"/>
    <a:srgbClr val="FFA3FF"/>
    <a:srgbClr val="E3E2D7"/>
    <a:srgbClr val="D7D7D7"/>
    <a:srgbClr val="ACE8BC"/>
    <a:srgbClr val="B7DB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0E35EC-5092-470C-86AD-602631C8CF45}" v="1" dt="2024-12-09T13:31:02.905"/>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80836" autoAdjust="0"/>
  </p:normalViewPr>
  <p:slideViewPr>
    <p:cSldViewPr showGuides="1">
      <p:cViewPr varScale="1">
        <p:scale>
          <a:sx n="46" d="100"/>
          <a:sy n="46" d="100"/>
        </p:scale>
        <p:origin x="1090" y="58"/>
      </p:cViewPr>
      <p:guideLst>
        <p:guide orient="horz" pos="3111"/>
        <p:guide pos="5531"/>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77" d="100"/>
          <a:sy n="77" d="100"/>
        </p:scale>
        <p:origin x="406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lang="de-DE"/>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r>
              <a:rPr lang="de-DE" sz="2800" b="1" dirty="0">
                <a:solidFill>
                  <a:schemeClr val="bg1"/>
                </a:solidFill>
              </a:rPr>
              <a:t>Die </a:t>
            </a:r>
            <a:r>
              <a:rPr lang="de-DE" sz="2800" b="1" dirty="0" err="1">
                <a:solidFill>
                  <a:schemeClr val="bg1"/>
                </a:solidFill>
              </a:rPr>
              <a:t>Eigentümerstuktur</a:t>
            </a:r>
            <a:endParaRPr lang="de-DE" sz="2800" b="1" dirty="0">
              <a:solidFill>
                <a:schemeClr val="bg1"/>
              </a:solidFill>
            </a:endParaRPr>
          </a:p>
        </c:rich>
      </c:tx>
      <c:overlay val="0"/>
      <c:spPr>
        <a:noFill/>
        <a:ln>
          <a:noFill/>
        </a:ln>
        <a:effectLst/>
      </c:spPr>
      <c:txPr>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18118167277971275"/>
          <c:y val="0.69178055794482574"/>
          <c:w val="0.65493792546821117"/>
          <c:h val="0.29691864135229817"/>
        </c:manualLayout>
      </c:layout>
      <c:overlay val="0"/>
      <c:spPr>
        <a:noFill/>
        <a:ln>
          <a:noFill/>
        </a:ln>
        <a:effectLst/>
      </c:spPr>
      <c:txPr>
        <a:bodyPr rot="0" spcFirstLastPara="1" vertOverflow="ellipsis" vert="horz" wrap="square" anchor="ctr" anchorCtr="1"/>
        <a:lstStyle/>
        <a:p>
          <a:pPr>
            <a:defRPr sz="1700" b="0" i="0" u="none" strike="noStrike" kern="1200" baseline="0">
              <a:solidFill>
                <a:schemeClr val="bg1"/>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Tabelle1!$B$1</c:f>
              <c:strCache>
                <c:ptCount val="1"/>
                <c:pt idx="0">
                  <c:v>Verkauf</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A93-4D60-89B9-50E2F4243737}"/>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CA93-4D60-89B9-50E2F4243737}"/>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5-CA93-4D60-89B9-50E2F424373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A93-4D60-89B9-50E2F4243737}"/>
              </c:ext>
            </c:extLst>
          </c:dPt>
          <c:cat>
            <c:numRef>
              <c:f>Tabelle1!$A$2:$A$5</c:f>
              <c:numCache>
                <c:formatCode>General</c:formatCode>
                <c:ptCount val="4"/>
              </c:numCache>
            </c:numRef>
          </c:cat>
          <c:val>
            <c:numRef>
              <c:f>Tabelle1!$B$2:$B$5</c:f>
              <c:numCache>
                <c:formatCode>General</c:formatCode>
                <c:ptCount val="4"/>
                <c:pt idx="0">
                  <c:v>45</c:v>
                </c:pt>
                <c:pt idx="1">
                  <c:v>45</c:v>
                </c:pt>
                <c:pt idx="2">
                  <c:v>45</c:v>
                </c:pt>
              </c:numCache>
            </c:numRef>
          </c:val>
          <c:extLst>
            <c:ext xmlns:c16="http://schemas.microsoft.com/office/drawing/2014/chart" uri="{C3380CC4-5D6E-409C-BE32-E72D297353CC}">
              <c16:uniqueId val="{00000008-CA93-4D60-89B9-50E2F424373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0343303542018504E-2"/>
          <c:y val="3.0243548203423998E-2"/>
          <c:w val="0.94818355191361858"/>
          <c:h val="0.84040734737287215"/>
        </c:manualLayout>
      </c:layout>
      <c:barChart>
        <c:barDir val="col"/>
        <c:grouping val="clustered"/>
        <c:varyColors val="0"/>
        <c:ser>
          <c:idx val="0"/>
          <c:order val="0"/>
          <c:tx>
            <c:strRef>
              <c:f>Tabelle1!$B$1</c:f>
              <c:strCache>
                <c:ptCount val="1"/>
                <c:pt idx="0">
                  <c:v>Datenreihe 1</c:v>
                </c:pt>
              </c:strCache>
            </c:strRef>
          </c:tx>
          <c:spPr>
            <a:solidFill>
              <a:schemeClr val="accent1">
                <a:alpha val="70000"/>
              </a:schemeClr>
            </a:solidFill>
            <a:ln>
              <a:noFill/>
            </a:ln>
            <a:effectLst/>
          </c:spPr>
          <c:invertIfNegative val="0"/>
          <c:cat>
            <c:numRef>
              <c:f>Tabelle1!$A$2:$A$53</c:f>
              <c:numCache>
                <c:formatCode>General</c:formatCode>
                <c:ptCount val="52"/>
                <c:pt idx="0">
                  <c:v>1957</c:v>
                </c:pt>
                <c:pt idx="1">
                  <c:v>1970</c:v>
                </c:pt>
                <c:pt idx="2">
                  <c:v>1971</c:v>
                </c:pt>
                <c:pt idx="3">
                  <c:v>1972</c:v>
                </c:pt>
                <c:pt idx="4">
                  <c:v>1973</c:v>
                </c:pt>
                <c:pt idx="5">
                  <c:v>1974</c:v>
                </c:pt>
                <c:pt idx="6">
                  <c:v>1975</c:v>
                </c:pt>
                <c:pt idx="7">
                  <c:v>1976</c:v>
                </c:pt>
                <c:pt idx="8">
                  <c:v>1977</c:v>
                </c:pt>
                <c:pt idx="9">
                  <c:v>1978</c:v>
                </c:pt>
                <c:pt idx="10">
                  <c:v>1979</c:v>
                </c:pt>
                <c:pt idx="11">
                  <c:v>1980</c:v>
                </c:pt>
                <c:pt idx="12">
                  <c:v>1981</c:v>
                </c:pt>
                <c:pt idx="13">
                  <c:v>1982</c:v>
                </c:pt>
                <c:pt idx="14">
                  <c:v>1983</c:v>
                </c:pt>
                <c:pt idx="15">
                  <c:v>1984</c:v>
                </c:pt>
                <c:pt idx="16">
                  <c:v>1985</c:v>
                </c:pt>
                <c:pt idx="17">
                  <c:v>1986</c:v>
                </c:pt>
                <c:pt idx="18">
                  <c:v>1987</c:v>
                </c:pt>
                <c:pt idx="19">
                  <c:v>1988</c:v>
                </c:pt>
                <c:pt idx="20">
                  <c:v>1989</c:v>
                </c:pt>
                <c:pt idx="21">
                  <c:v>1990</c:v>
                </c:pt>
                <c:pt idx="22">
                  <c:v>1991</c:v>
                </c:pt>
                <c:pt idx="23">
                  <c:v>1992</c:v>
                </c:pt>
                <c:pt idx="24">
                  <c:v>1993</c:v>
                </c:pt>
                <c:pt idx="25">
                  <c:v>1994</c:v>
                </c:pt>
                <c:pt idx="26">
                  <c:v>1995</c:v>
                </c:pt>
                <c:pt idx="27">
                  <c:v>1996</c:v>
                </c:pt>
                <c:pt idx="28">
                  <c:v>1997</c:v>
                </c:pt>
                <c:pt idx="29">
                  <c:v>1998</c:v>
                </c:pt>
                <c:pt idx="30">
                  <c:v>1999</c:v>
                </c:pt>
                <c:pt idx="31">
                  <c:v>2000</c:v>
                </c:pt>
                <c:pt idx="32">
                  <c:v>2001</c:v>
                </c:pt>
                <c:pt idx="33">
                  <c:v>2002</c:v>
                </c:pt>
                <c:pt idx="34">
                  <c:v>2003</c:v>
                </c:pt>
                <c:pt idx="35">
                  <c:v>2004</c:v>
                </c:pt>
                <c:pt idx="36">
                  <c:v>2005</c:v>
                </c:pt>
                <c:pt idx="37">
                  <c:v>2006</c:v>
                </c:pt>
                <c:pt idx="38">
                  <c:v>2007</c:v>
                </c:pt>
                <c:pt idx="39">
                  <c:v>2008</c:v>
                </c:pt>
                <c:pt idx="40">
                  <c:v>2009</c:v>
                </c:pt>
                <c:pt idx="41">
                  <c:v>2010</c:v>
                </c:pt>
                <c:pt idx="42">
                  <c:v>2011</c:v>
                </c:pt>
                <c:pt idx="43">
                  <c:v>2012</c:v>
                </c:pt>
                <c:pt idx="44">
                  <c:v>2013</c:v>
                </c:pt>
                <c:pt idx="45">
                  <c:v>2014</c:v>
                </c:pt>
                <c:pt idx="46">
                  <c:v>2015</c:v>
                </c:pt>
                <c:pt idx="47">
                  <c:v>2016</c:v>
                </c:pt>
                <c:pt idx="48">
                  <c:v>2017</c:v>
                </c:pt>
                <c:pt idx="49">
                  <c:v>2018</c:v>
                </c:pt>
                <c:pt idx="50">
                  <c:v>2019</c:v>
                </c:pt>
                <c:pt idx="51">
                  <c:v>2020</c:v>
                </c:pt>
              </c:numCache>
            </c:numRef>
          </c:cat>
          <c:val>
            <c:numRef>
              <c:f>Tabelle1!$B$2:$B$53</c:f>
              <c:numCache>
                <c:formatCode>General</c:formatCode>
                <c:ptCount val="52"/>
                <c:pt idx="0">
                  <c:v>1.8</c:v>
                </c:pt>
                <c:pt idx="1">
                  <c:v>2</c:v>
                </c:pt>
                <c:pt idx="2">
                  <c:v>2.1</c:v>
                </c:pt>
                <c:pt idx="3">
                  <c:v>2.2000000000000002</c:v>
                </c:pt>
                <c:pt idx="4">
                  <c:v>2.2999999999999998</c:v>
                </c:pt>
                <c:pt idx="5">
                  <c:v>2.5</c:v>
                </c:pt>
                <c:pt idx="6">
                  <c:v>3</c:v>
                </c:pt>
                <c:pt idx="7">
                  <c:v>3.5</c:v>
                </c:pt>
                <c:pt idx="8">
                  <c:v>3.8</c:v>
                </c:pt>
                <c:pt idx="9">
                  <c:v>4.2</c:v>
                </c:pt>
                <c:pt idx="10">
                  <c:v>5</c:v>
                </c:pt>
                <c:pt idx="11">
                  <c:v>7</c:v>
                </c:pt>
                <c:pt idx="12">
                  <c:v>9</c:v>
                </c:pt>
                <c:pt idx="13">
                  <c:v>10</c:v>
                </c:pt>
                <c:pt idx="14">
                  <c:v>12</c:v>
                </c:pt>
                <c:pt idx="15">
                  <c:v>13</c:v>
                </c:pt>
                <c:pt idx="16">
                  <c:v>14</c:v>
                </c:pt>
                <c:pt idx="17">
                  <c:v>18</c:v>
                </c:pt>
                <c:pt idx="18">
                  <c:v>18.5</c:v>
                </c:pt>
                <c:pt idx="19">
                  <c:v>19</c:v>
                </c:pt>
                <c:pt idx="20">
                  <c:v>21</c:v>
                </c:pt>
                <c:pt idx="21">
                  <c:v>26</c:v>
                </c:pt>
                <c:pt idx="22">
                  <c:v>30</c:v>
                </c:pt>
                <c:pt idx="23">
                  <c:v>34</c:v>
                </c:pt>
                <c:pt idx="24">
                  <c:v>39</c:v>
                </c:pt>
                <c:pt idx="25">
                  <c:v>42</c:v>
                </c:pt>
                <c:pt idx="26">
                  <c:v>47</c:v>
                </c:pt>
                <c:pt idx="27">
                  <c:v>49.5</c:v>
                </c:pt>
                <c:pt idx="28">
                  <c:v>52.5</c:v>
                </c:pt>
                <c:pt idx="29">
                  <c:v>60.5</c:v>
                </c:pt>
                <c:pt idx="30">
                  <c:v>71.5</c:v>
                </c:pt>
                <c:pt idx="31">
                  <c:v>79.5</c:v>
                </c:pt>
                <c:pt idx="32">
                  <c:v>89</c:v>
                </c:pt>
                <c:pt idx="33">
                  <c:v>96.5</c:v>
                </c:pt>
                <c:pt idx="34">
                  <c:v>100.9</c:v>
                </c:pt>
                <c:pt idx="35">
                  <c:v>105</c:v>
                </c:pt>
                <c:pt idx="36">
                  <c:v>113.6</c:v>
                </c:pt>
                <c:pt idx="37">
                  <c:v>125.7</c:v>
                </c:pt>
                <c:pt idx="38">
                  <c:v>142</c:v>
                </c:pt>
                <c:pt idx="39">
                  <c:v>162.6</c:v>
                </c:pt>
                <c:pt idx="40">
                  <c:v>158.19999999999999</c:v>
                </c:pt>
                <c:pt idx="41">
                  <c:v>188.6</c:v>
                </c:pt>
                <c:pt idx="42">
                  <c:v>205.3</c:v>
                </c:pt>
                <c:pt idx="43">
                  <c:v>220.4</c:v>
                </c:pt>
                <c:pt idx="44">
                  <c:v>234.6</c:v>
                </c:pt>
                <c:pt idx="45">
                  <c:v>237.4</c:v>
                </c:pt>
                <c:pt idx="46">
                  <c:v>259.10000000000002</c:v>
                </c:pt>
                <c:pt idx="47">
                  <c:v>279.39999999999998</c:v>
                </c:pt>
                <c:pt idx="48">
                  <c:v>294</c:v>
                </c:pt>
                <c:pt idx="49">
                  <c:v>309</c:v>
                </c:pt>
                <c:pt idx="50">
                  <c:v>339</c:v>
                </c:pt>
                <c:pt idx="51">
                  <c:v>352</c:v>
                </c:pt>
              </c:numCache>
            </c:numRef>
          </c:val>
          <c:extLst>
            <c:ext xmlns:c16="http://schemas.microsoft.com/office/drawing/2014/chart" uri="{C3380CC4-5D6E-409C-BE32-E72D297353CC}">
              <c16:uniqueId val="{00000000-F47B-451B-8C8A-7835EE699F6B}"/>
            </c:ext>
          </c:extLst>
        </c:ser>
        <c:dLbls>
          <c:showLegendKey val="0"/>
          <c:showVal val="0"/>
          <c:showCatName val="0"/>
          <c:showSerName val="0"/>
          <c:showPercent val="0"/>
          <c:showBubbleSize val="0"/>
        </c:dLbls>
        <c:gapWidth val="80"/>
        <c:overlap val="25"/>
        <c:axId val="610458224"/>
        <c:axId val="610458552"/>
      </c:barChart>
      <c:catAx>
        <c:axId val="610458224"/>
        <c:scaling>
          <c:orientation val="minMax"/>
        </c:scaling>
        <c:delete val="1"/>
        <c:axPos val="b"/>
        <c:numFmt formatCode="General" sourceLinked="1"/>
        <c:majorTickMark val="none"/>
        <c:minorTickMark val="none"/>
        <c:tickLblPos val="nextTo"/>
        <c:crossAx val="610458552"/>
        <c:crosses val="autoZero"/>
        <c:auto val="1"/>
        <c:lblAlgn val="ctr"/>
        <c:lblOffset val="100"/>
        <c:noMultiLvlLbl val="0"/>
      </c:catAx>
      <c:valAx>
        <c:axId val="610458552"/>
        <c:scaling>
          <c:orientation val="minMax"/>
        </c:scaling>
        <c:delete val="0"/>
        <c:axPos val="l"/>
        <c:majorGridlines>
          <c:spPr>
            <a:ln w="9525" cap="flat" cmpd="sng" algn="ctr">
              <a:solidFill>
                <a:schemeClr val="bg1"/>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bg1"/>
                </a:solidFill>
                <a:latin typeface="+mn-lt"/>
                <a:ea typeface="+mn-ea"/>
                <a:cs typeface="+mn-cs"/>
              </a:defRPr>
            </a:pPr>
            <a:endParaRPr lang="de-DE"/>
          </a:p>
        </c:txPr>
        <c:crossAx val="610458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2" Type="http://schemas.microsoft.com/office/2007/relationships/hdphoto" Target="../media/hdphoto3.wdp"/><Relationship Id="rId1" Type="http://schemas.openxmlformats.org/officeDocument/2006/relationships/image" Target="../media/image35.png"/></Relationships>
</file>

<file path=ppt/diagrams/_rels/drawing1.xml.rels><?xml version="1.0" encoding="UTF-8" standalone="yes"?>
<Relationships xmlns="http://schemas.openxmlformats.org/package/2006/relationships"><Relationship Id="rId2" Type="http://schemas.microsoft.com/office/2007/relationships/hdphoto" Target="../media/hdphoto3.wdp"/><Relationship Id="rId1"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74394C-3E2A-4634-B8EF-0E936F537E7B}" type="doc">
      <dgm:prSet loTypeId="urn:microsoft.com/office/officeart/2005/8/layout/radial4" loCatId="relationship" qsTypeId="urn:microsoft.com/office/officeart/2005/8/quickstyle/simple1" qsCatId="simple" csTypeId="urn:microsoft.com/office/officeart/2005/8/colors/accent2_2" csCatId="accent2" phldr="1"/>
      <dgm:spPr/>
      <dgm:t>
        <a:bodyPr/>
        <a:lstStyle/>
        <a:p>
          <a:endParaRPr lang="de-DE"/>
        </a:p>
      </dgm:t>
    </dgm:pt>
    <dgm:pt modelId="{0A73E17C-A85A-4FC2-A934-16210EECB7BC}">
      <dgm:prSet phldrT="[Text]"/>
      <dgm:spPr>
        <a:blipFill rotWithShape="0">
          <a:blip xmlns:r="http://schemas.openxmlformats.org/officeDocument/2006/relationships" r:embed="rId1">
            <a:extLst>
              <a:ext uri="{BEBA8EAE-BF5A-486C-A8C5-ECC9F3942E4B}">
                <a14:imgProps xmlns:a14="http://schemas.microsoft.com/office/drawing/2010/main">
                  <a14:imgLayer r:embed="rId2">
                    <a14:imgEffect>
                      <a14:backgroundRemoval t="4492" b="92837" l="18645" r="78494">
                        <a14:foregroundMark x1="39504" y1="22906" x2="39504" y2="22906"/>
                        <a14:foregroundMark x1="37965" y1="27115" x2="37965" y2="27115"/>
                        <a14:foregroundMark x1="38910" y1="22744" x2="38910" y2="22744"/>
                        <a14:foregroundMark x1="37804" y1="25091" x2="36859" y2="28045"/>
                        <a14:foregroundMark x1="36940" y1="24686" x2="35564" y2="27641"/>
                        <a14:foregroundMark x1="19455" y1="61999" x2="18780" y2="68717"/>
                        <a14:foregroundMark x1="18780" y1="68717" x2="21452" y2="74059"/>
                        <a14:foregroundMark x1="21452" y1="74059" x2="24177" y2="74990"/>
                        <a14:foregroundMark x1="46114" y1="91420" x2="54317" y2="88345"/>
                        <a14:foregroundMark x1="54317" y1="88345" x2="52132" y2="92230"/>
                        <a14:foregroundMark x1="52132" y1="92230" x2="48867" y2="92837"/>
                        <a14:foregroundMark x1="48867" y1="92837" x2="46114" y2="91542"/>
                        <a14:foregroundMark x1="74231" y1="39741" x2="77388" y2="37394"/>
                        <a14:foregroundMark x1="77388" y1="37394" x2="78440" y2="32092"/>
                        <a14:foregroundMark x1="78440" y1="32092" x2="76201" y2="23270"/>
                        <a14:foregroundMark x1="76201" y1="23270" x2="74393" y2="39336"/>
                        <a14:foregroundMark x1="74393" y1="39336" x2="74582" y2="39741"/>
                        <a14:foregroundMark x1="77334" y1="26750" x2="77982" y2="37151"/>
                        <a14:foregroundMark x1="77982" y1="37151" x2="78548" y2="30595"/>
                        <a14:foregroundMark x1="78548" y1="30595" x2="77496" y2="27398"/>
                        <a14:foregroundMark x1="46276" y1="4249" x2="49379" y2="7649"/>
                        <a14:foregroundMark x1="49379" y1="7649" x2="52752" y2="9065"/>
                        <a14:foregroundMark x1="52752" y1="9065" x2="52806" y2="9268"/>
                        <a14:foregroundMark x1="46465" y1="4614" x2="48597" y2="4492"/>
                        <a14:backgroundMark x1="72342" y1="38567" x2="65138" y2="56981"/>
                        <a14:backgroundMark x1="64814" y1="56212" x2="63168" y2="60299"/>
                        <a14:backgroundMark x1="63788" y1="57224" x2="63788" y2="57224"/>
                        <a14:backgroundMark x1="59309" y1="68919" x2="64706" y2="56212"/>
                      </a14:backgroundRemoval>
                    </a14:imgEffect>
                  </a14:imgLayer>
                </a14:imgProps>
              </a:ext>
              <a:ext uri="{28A0092B-C50C-407E-A947-70E740481C1C}">
                <a14:useLocalDpi xmlns:a14="http://schemas.microsoft.com/office/drawing/2010/main" val="0"/>
              </a:ext>
            </a:extLst>
          </a:blip>
          <a:srcRect/>
          <a:stretch>
            <a:fillRect l="-25000" r="-25000"/>
          </a:stretch>
        </a:blipFill>
      </dgm:spPr>
      <dgm:t>
        <a:bodyPr/>
        <a:lstStyle/>
        <a:p>
          <a:endParaRPr lang="de-DE" dirty="0"/>
        </a:p>
      </dgm:t>
    </dgm:pt>
    <dgm:pt modelId="{B3D0F25E-F16D-4565-BCBE-CD208E54A4D8}" type="parTrans" cxnId="{3632D089-4AF7-4CD3-A374-A56DA7AA3DF7}">
      <dgm:prSet/>
      <dgm:spPr/>
      <dgm:t>
        <a:bodyPr/>
        <a:lstStyle/>
        <a:p>
          <a:endParaRPr lang="de-DE"/>
        </a:p>
      </dgm:t>
    </dgm:pt>
    <dgm:pt modelId="{01FD327F-9D73-4DF6-A7F8-A3A9E221EF8A}" type="sibTrans" cxnId="{3632D089-4AF7-4CD3-A374-A56DA7AA3DF7}">
      <dgm:prSet/>
      <dgm:spPr/>
      <dgm:t>
        <a:bodyPr/>
        <a:lstStyle/>
        <a:p>
          <a:endParaRPr lang="de-DE"/>
        </a:p>
      </dgm:t>
    </dgm:pt>
    <dgm:pt modelId="{C7BD8667-4F86-4E72-90FC-9CA31582D75E}">
      <dgm:prSet phldrT="[Text]" custT="1"/>
      <dgm:spPr/>
      <dgm:t>
        <a:bodyPr/>
        <a:lstStyle/>
        <a:p>
          <a:pPr marL="0" algn="l">
            <a:buFont typeface="+mj-lt"/>
            <a:buAutoNum type="arabicPeriod"/>
          </a:pPr>
          <a:r>
            <a:rPr lang="de-DE" sz="1800" b="1" kern="1200" dirty="0">
              <a:latin typeface="+mn-lt"/>
              <a:ea typeface="+mn-ea"/>
              <a:cs typeface="+mn-cs"/>
            </a:rPr>
            <a:t>Enerji / </a:t>
          </a:r>
          <a:r>
            <a:rPr lang="de-DE" sz="1800" b="1" kern="1200" dirty="0" err="1">
              <a:latin typeface="+mn-lt"/>
              <a:ea typeface="+mn-ea"/>
              <a:cs typeface="+mn-cs"/>
            </a:rPr>
            <a:t>ısı</a:t>
          </a:r>
          <a:r>
            <a:rPr lang="de-DE" sz="1800" b="1" kern="1200" dirty="0">
              <a:latin typeface="+mn-lt"/>
              <a:ea typeface="+mn-ea"/>
              <a:cs typeface="+mn-cs"/>
            </a:rPr>
            <a:t> </a:t>
          </a:r>
          <a:r>
            <a:rPr lang="de-DE" sz="1800" b="1" kern="1200" dirty="0" err="1">
              <a:latin typeface="+mn-lt"/>
              <a:ea typeface="+mn-ea"/>
              <a:cs typeface="+mn-cs"/>
            </a:rPr>
            <a:t>üretimi</a:t>
          </a:r>
          <a:r>
            <a:rPr lang="de-DE" sz="1800" b="1" kern="1200" dirty="0">
              <a:latin typeface="+mn-lt"/>
              <a:ea typeface="+mn-ea"/>
              <a:cs typeface="+mn-cs"/>
            </a:rPr>
            <a:t>:
</a:t>
          </a:r>
          <a:r>
            <a:rPr lang="de-DE" sz="1800" b="0" kern="1200" dirty="0" err="1">
              <a:latin typeface="+mn-lt"/>
              <a:ea typeface="+mn-ea"/>
              <a:cs typeface="+mn-cs"/>
            </a:rPr>
            <a:t>Fırınlar</a:t>
          </a:r>
          <a:r>
            <a:rPr lang="de-DE" sz="1800" b="0" kern="1200" dirty="0">
              <a:latin typeface="+mn-lt"/>
              <a:ea typeface="+mn-ea"/>
              <a:cs typeface="+mn-cs"/>
            </a:rPr>
            <a:t> (</a:t>
          </a:r>
          <a:r>
            <a:rPr lang="de-DE" sz="1800" b="0" kern="1200" dirty="0" err="1">
              <a:latin typeface="+mn-lt"/>
              <a:ea typeface="+mn-ea"/>
              <a:cs typeface="+mn-cs"/>
            </a:rPr>
            <a:t>Katı</a:t>
          </a:r>
          <a:r>
            <a:rPr lang="de-DE" sz="1800" b="0" kern="1200" dirty="0">
              <a:latin typeface="+mn-lt"/>
              <a:ea typeface="+mn-ea"/>
              <a:cs typeface="+mn-cs"/>
            </a:rPr>
            <a:t>, </a:t>
          </a:r>
          <a:r>
            <a:rPr lang="de-DE" sz="1800" b="0" kern="1200" dirty="0" err="1">
              <a:latin typeface="+mn-lt"/>
              <a:ea typeface="+mn-ea"/>
              <a:cs typeface="+mn-cs"/>
            </a:rPr>
            <a:t>sıvı</a:t>
          </a:r>
          <a:r>
            <a:rPr lang="de-DE" sz="1800" b="0" kern="1200" dirty="0">
              <a:latin typeface="+mn-lt"/>
              <a:ea typeface="+mn-ea"/>
              <a:cs typeface="+mn-cs"/>
            </a:rPr>
            <a:t>, </a:t>
          </a:r>
          <a:r>
            <a:rPr lang="de-DE" sz="1800" b="0" kern="1200" dirty="0" err="1">
              <a:latin typeface="+mn-lt"/>
              <a:ea typeface="+mn-ea"/>
              <a:cs typeface="+mn-cs"/>
            </a:rPr>
            <a:t>gazlı</a:t>
          </a:r>
          <a:r>
            <a:rPr lang="de-DE" sz="1800" b="0" kern="1200" dirty="0">
              <a:latin typeface="+mn-lt"/>
              <a:ea typeface="+mn-ea"/>
              <a:cs typeface="+mn-cs"/>
            </a:rPr>
            <a:t> </a:t>
          </a:r>
          <a:r>
            <a:rPr lang="de-DE" sz="1800" b="0" kern="1200" dirty="0" err="1">
              <a:latin typeface="+mn-lt"/>
              <a:ea typeface="+mn-ea"/>
              <a:cs typeface="+mn-cs"/>
            </a:rPr>
            <a:t>yakıtlı</a:t>
          </a:r>
          <a:r>
            <a:rPr lang="de-DE" sz="1800" b="0" kern="1200" dirty="0">
              <a:latin typeface="+mn-lt"/>
              <a:ea typeface="+mn-ea"/>
              <a:cs typeface="+mn-cs"/>
            </a:rPr>
            <a:t>)
Gaz </a:t>
          </a:r>
          <a:r>
            <a:rPr lang="de-DE" sz="1800" b="0" kern="1200" dirty="0" err="1">
              <a:latin typeface="+mn-lt"/>
              <a:ea typeface="+mn-ea"/>
              <a:cs typeface="+mn-cs"/>
            </a:rPr>
            <a:t>türbini</a:t>
          </a:r>
          <a:r>
            <a:rPr lang="de-DE" sz="1800" b="0" kern="1200" dirty="0">
              <a:latin typeface="+mn-lt"/>
              <a:ea typeface="+mn-ea"/>
              <a:cs typeface="+mn-cs"/>
            </a:rPr>
            <a:t> </a:t>
          </a:r>
          <a:r>
            <a:rPr lang="de-DE" sz="1800" b="0" kern="1200" dirty="0" err="1">
              <a:latin typeface="+mn-lt"/>
              <a:ea typeface="+mn-ea"/>
              <a:cs typeface="+mn-cs"/>
            </a:rPr>
            <a:t>santralleri</a:t>
          </a:r>
          <a:r>
            <a:rPr lang="de-DE" sz="1800" b="0" kern="1200" dirty="0">
              <a:latin typeface="+mn-lt"/>
              <a:ea typeface="+mn-ea"/>
              <a:cs typeface="+mn-cs"/>
            </a:rPr>
            <a:t>
</a:t>
          </a:r>
          <a:r>
            <a:rPr lang="de-DE" sz="1800" b="0" kern="1200" dirty="0" err="1">
              <a:latin typeface="+mn-lt"/>
              <a:ea typeface="+mn-ea"/>
              <a:cs typeface="+mn-cs"/>
            </a:rPr>
            <a:t>Kömürle</a:t>
          </a:r>
          <a:r>
            <a:rPr lang="de-DE" sz="1800" b="0" kern="1200" dirty="0">
              <a:latin typeface="+mn-lt"/>
              <a:ea typeface="+mn-ea"/>
              <a:cs typeface="+mn-cs"/>
            </a:rPr>
            <a:t> </a:t>
          </a:r>
          <a:r>
            <a:rPr lang="de-DE" sz="1800" b="0" kern="1200" dirty="0" err="1">
              <a:latin typeface="+mn-lt"/>
              <a:ea typeface="+mn-ea"/>
              <a:cs typeface="+mn-cs"/>
            </a:rPr>
            <a:t>çalışan</a:t>
          </a:r>
          <a:r>
            <a:rPr lang="de-DE" sz="1800" b="0" kern="1200" dirty="0">
              <a:latin typeface="+mn-lt"/>
              <a:ea typeface="+mn-ea"/>
              <a:cs typeface="+mn-cs"/>
            </a:rPr>
            <a:t> </a:t>
          </a:r>
          <a:r>
            <a:rPr lang="de-DE" sz="1800" b="0" kern="1200" dirty="0" err="1">
              <a:latin typeface="+mn-lt"/>
              <a:ea typeface="+mn-ea"/>
              <a:cs typeface="+mn-cs"/>
            </a:rPr>
            <a:t>santraller</a:t>
          </a:r>
          <a:r>
            <a:rPr lang="de-DE" sz="1800" b="0" kern="1200" dirty="0">
              <a:latin typeface="+mn-lt"/>
              <a:ea typeface="+mn-ea"/>
              <a:cs typeface="+mn-cs"/>
            </a:rPr>
            <a:t>
</a:t>
          </a:r>
          <a:r>
            <a:rPr lang="de-DE" sz="1800" b="0" kern="1200" dirty="0" err="1">
              <a:latin typeface="+mn-lt"/>
              <a:ea typeface="+mn-ea"/>
              <a:cs typeface="+mn-cs"/>
            </a:rPr>
            <a:t>Birleşik</a:t>
          </a:r>
          <a:r>
            <a:rPr lang="de-DE" sz="1800" b="0" kern="1200" dirty="0">
              <a:latin typeface="+mn-lt"/>
              <a:ea typeface="+mn-ea"/>
              <a:cs typeface="+mn-cs"/>
            </a:rPr>
            <a:t> </a:t>
          </a:r>
          <a:r>
            <a:rPr lang="de-DE" sz="1800" b="0" kern="1200" dirty="0" err="1">
              <a:latin typeface="+mn-lt"/>
              <a:ea typeface="+mn-ea"/>
              <a:cs typeface="+mn-cs"/>
            </a:rPr>
            <a:t>ısı</a:t>
          </a:r>
          <a:r>
            <a:rPr lang="de-DE" sz="1800" b="0" kern="1200" dirty="0">
              <a:latin typeface="+mn-lt"/>
              <a:ea typeface="+mn-ea"/>
              <a:cs typeface="+mn-cs"/>
            </a:rPr>
            <a:t> ve </a:t>
          </a:r>
          <a:r>
            <a:rPr lang="de-DE" sz="1800" b="0" kern="1200" dirty="0" err="1">
              <a:latin typeface="+mn-lt"/>
              <a:ea typeface="+mn-ea"/>
              <a:cs typeface="+mn-cs"/>
            </a:rPr>
            <a:t>enerji</a:t>
          </a:r>
          <a:r>
            <a:rPr lang="de-DE" sz="1800" b="0" kern="1200" dirty="0">
              <a:latin typeface="+mn-lt"/>
              <a:ea typeface="+mn-ea"/>
              <a:cs typeface="+mn-cs"/>
            </a:rPr>
            <a:t> </a:t>
          </a:r>
          <a:r>
            <a:rPr lang="de-DE" sz="1800" b="0" kern="1200" dirty="0" err="1">
              <a:latin typeface="+mn-lt"/>
              <a:ea typeface="+mn-ea"/>
              <a:cs typeface="+mn-cs"/>
            </a:rPr>
            <a:t>santrali</a:t>
          </a:r>
          <a:r>
            <a:rPr lang="de-DE" sz="1800" b="0" kern="1200" dirty="0">
              <a:latin typeface="+mn-lt"/>
              <a:ea typeface="+mn-ea"/>
              <a:cs typeface="+mn-cs"/>
            </a:rPr>
            <a:t>
Kombine </a:t>
          </a:r>
          <a:r>
            <a:rPr lang="de-DE" sz="1800" b="0" kern="1200" dirty="0" err="1">
              <a:latin typeface="+mn-lt"/>
              <a:ea typeface="+mn-ea"/>
              <a:cs typeface="+mn-cs"/>
            </a:rPr>
            <a:t>çevrim</a:t>
          </a:r>
          <a:r>
            <a:rPr lang="de-DE" sz="1800" b="0" kern="1200" dirty="0">
              <a:latin typeface="+mn-lt"/>
              <a:ea typeface="+mn-ea"/>
              <a:cs typeface="+mn-cs"/>
            </a:rPr>
            <a:t> </a:t>
          </a:r>
          <a:r>
            <a:rPr lang="de-DE" sz="1800" b="0" kern="1200" dirty="0" err="1">
              <a:latin typeface="+mn-lt"/>
              <a:ea typeface="+mn-ea"/>
              <a:cs typeface="+mn-cs"/>
            </a:rPr>
            <a:t>elektrik</a:t>
          </a:r>
          <a:r>
            <a:rPr lang="de-DE" sz="1800" b="0" kern="1200" dirty="0">
              <a:latin typeface="+mn-lt"/>
              <a:ea typeface="+mn-ea"/>
              <a:cs typeface="+mn-cs"/>
            </a:rPr>
            <a:t> </a:t>
          </a:r>
          <a:r>
            <a:rPr lang="de-DE" sz="1800" b="0" kern="1200" dirty="0" err="1">
              <a:latin typeface="+mn-lt"/>
              <a:ea typeface="+mn-ea"/>
              <a:cs typeface="+mn-cs"/>
            </a:rPr>
            <a:t>santrali</a:t>
          </a:r>
          <a:r>
            <a:rPr lang="de-DE" sz="1800" b="0" kern="1200" dirty="0">
              <a:latin typeface="+mn-lt"/>
              <a:ea typeface="+mn-ea"/>
              <a:cs typeface="+mn-cs"/>
            </a:rPr>
            <a:t>
</a:t>
          </a:r>
          <a:r>
            <a:rPr lang="de-DE" sz="1800" b="0" kern="1200" dirty="0" err="1">
              <a:latin typeface="+mn-lt"/>
              <a:ea typeface="+mn-ea"/>
              <a:cs typeface="+mn-cs"/>
            </a:rPr>
            <a:t>Kompresör</a:t>
          </a:r>
          <a:r>
            <a:rPr lang="de-DE" sz="1800" b="0" kern="1200" dirty="0">
              <a:latin typeface="+mn-lt"/>
              <a:ea typeface="+mn-ea"/>
              <a:cs typeface="+mn-cs"/>
            </a:rPr>
            <a:t> </a:t>
          </a:r>
          <a:r>
            <a:rPr lang="de-DE" sz="1800" b="0" kern="1200" dirty="0" err="1">
              <a:latin typeface="+mn-lt"/>
              <a:ea typeface="+mn-ea"/>
              <a:cs typeface="+mn-cs"/>
            </a:rPr>
            <a:t>istasyonları</a:t>
          </a:r>
          <a:endParaRPr lang="de-DE" sz="1800" b="0" kern="1200" dirty="0">
            <a:latin typeface="+mn-lt"/>
          </a:endParaRPr>
        </a:p>
      </dgm:t>
    </dgm:pt>
    <dgm:pt modelId="{5C547C77-CAD3-4516-B484-EBE3446A323E}" type="parTrans" cxnId="{AF6FE959-0EEE-46E4-8C5B-D332B71EF052}">
      <dgm:prSet/>
      <dgm:spPr/>
      <dgm:t>
        <a:bodyPr/>
        <a:lstStyle/>
        <a:p>
          <a:endParaRPr lang="de-DE"/>
        </a:p>
      </dgm:t>
    </dgm:pt>
    <dgm:pt modelId="{2D534960-0444-4181-947D-0BF99AD83CDA}" type="sibTrans" cxnId="{AF6FE959-0EEE-46E4-8C5B-D332B71EF052}">
      <dgm:prSet/>
      <dgm:spPr/>
      <dgm:t>
        <a:bodyPr/>
        <a:lstStyle/>
        <a:p>
          <a:endParaRPr lang="de-DE"/>
        </a:p>
      </dgm:t>
    </dgm:pt>
    <dgm:pt modelId="{1FD57B3E-A50C-423C-8DDA-641356602CB8}">
      <dgm:prSet phldrT="[Text]" custT="1"/>
      <dgm:spPr/>
      <dgm:t>
        <a:bodyPr/>
        <a:lstStyle/>
        <a:p>
          <a:pPr marL="0" algn="l">
            <a:buFont typeface="+mj-lt"/>
            <a:buNone/>
          </a:pPr>
          <a:r>
            <a:rPr lang="de-DE" sz="1800" b="1" kern="1200" dirty="0" err="1">
              <a:latin typeface="+mn-lt"/>
              <a:ea typeface="+mn-ea"/>
              <a:cs typeface="+mn-cs"/>
            </a:rPr>
            <a:t>Atık</a:t>
          </a:r>
          <a:r>
            <a:rPr lang="de-DE" sz="1800" b="1" kern="1200" dirty="0">
              <a:latin typeface="+mn-lt"/>
              <a:ea typeface="+mn-ea"/>
              <a:cs typeface="+mn-cs"/>
            </a:rPr>
            <a:t> </a:t>
          </a:r>
          <a:r>
            <a:rPr lang="de-DE" sz="1800" b="1" kern="1200" dirty="0" err="1">
              <a:latin typeface="+mn-lt"/>
              <a:ea typeface="+mn-ea"/>
              <a:cs typeface="+mn-cs"/>
            </a:rPr>
            <a:t>Bertarafı</a:t>
          </a:r>
          <a:r>
            <a:rPr lang="de-DE" sz="1800" b="1" kern="1200" dirty="0">
              <a:latin typeface="+mn-lt"/>
              <a:ea typeface="+mn-ea"/>
              <a:cs typeface="+mn-cs"/>
            </a:rPr>
            <a:t>:
</a:t>
          </a:r>
          <a:r>
            <a:rPr lang="de-DE" sz="1800" b="0" kern="1200" dirty="0" err="1">
              <a:latin typeface="+mn-lt"/>
              <a:ea typeface="+mn-ea"/>
              <a:cs typeface="+mn-cs"/>
            </a:rPr>
            <a:t>Atık</a:t>
          </a:r>
          <a:r>
            <a:rPr lang="de-DE" sz="1800" b="0" kern="1200" dirty="0">
              <a:latin typeface="+mn-lt"/>
              <a:ea typeface="+mn-ea"/>
              <a:cs typeface="+mn-cs"/>
            </a:rPr>
            <a:t> </a:t>
          </a:r>
          <a:r>
            <a:rPr lang="de-DE" sz="1800" b="0" kern="1200" dirty="0" err="1">
              <a:latin typeface="+mn-lt"/>
              <a:ea typeface="+mn-ea"/>
              <a:cs typeface="+mn-cs"/>
            </a:rPr>
            <a:t>yakma</a:t>
          </a:r>
          <a:r>
            <a:rPr lang="de-DE" sz="1800" b="0" kern="1200" dirty="0">
              <a:latin typeface="+mn-lt"/>
              <a:ea typeface="+mn-ea"/>
              <a:cs typeface="+mn-cs"/>
            </a:rPr>
            <a:t>
</a:t>
          </a:r>
          <a:r>
            <a:rPr lang="de-DE" sz="1800" b="0" kern="1200" dirty="0" err="1">
              <a:latin typeface="+mn-lt"/>
              <a:ea typeface="+mn-ea"/>
              <a:cs typeface="+mn-cs"/>
            </a:rPr>
            <a:t>Atık</a:t>
          </a:r>
          <a:r>
            <a:rPr lang="de-DE" sz="1800" b="0" kern="1200" dirty="0">
              <a:latin typeface="+mn-lt"/>
              <a:ea typeface="+mn-ea"/>
              <a:cs typeface="+mn-cs"/>
            </a:rPr>
            <a:t> </a:t>
          </a:r>
          <a:r>
            <a:rPr lang="de-DE" sz="1800" b="0" kern="1200" dirty="0" err="1">
              <a:latin typeface="+mn-lt"/>
              <a:ea typeface="+mn-ea"/>
              <a:cs typeface="+mn-cs"/>
            </a:rPr>
            <a:t>piroliz</a:t>
          </a:r>
          <a:endParaRPr lang="de-DE" sz="1800" b="0" kern="1200" dirty="0">
            <a:latin typeface="+mn-lt"/>
          </a:endParaRPr>
        </a:p>
      </dgm:t>
    </dgm:pt>
    <dgm:pt modelId="{2AF84537-B90F-4EE4-8648-F130B140DCEB}" type="parTrans" cxnId="{D76A67C5-CBBF-4522-98D0-853B8684B630}">
      <dgm:prSet/>
      <dgm:spPr/>
      <dgm:t>
        <a:bodyPr/>
        <a:lstStyle/>
        <a:p>
          <a:endParaRPr lang="de-DE"/>
        </a:p>
      </dgm:t>
    </dgm:pt>
    <dgm:pt modelId="{8C57BCE1-DA9A-482D-8464-9B858316BF9F}" type="sibTrans" cxnId="{D76A67C5-CBBF-4522-98D0-853B8684B630}">
      <dgm:prSet/>
      <dgm:spPr/>
      <dgm:t>
        <a:bodyPr/>
        <a:lstStyle/>
        <a:p>
          <a:endParaRPr lang="de-DE"/>
        </a:p>
      </dgm:t>
    </dgm:pt>
    <dgm:pt modelId="{D948088D-44CA-4970-80E9-010541B3ED12}">
      <dgm:prSet phldrT="[Text]" custT="1"/>
      <dgm:spPr/>
      <dgm:t>
        <a:bodyPr/>
        <a:lstStyle/>
        <a:p>
          <a:pPr marL="0" algn="l">
            <a:buFont typeface="+mj-lt"/>
            <a:buAutoNum type="arabicPeriod"/>
          </a:pPr>
          <a:r>
            <a:rPr lang="de-DE" sz="1800" b="1" kern="1200" dirty="0">
              <a:latin typeface="+mn-lt"/>
              <a:ea typeface="+mn-ea"/>
              <a:cs typeface="+mn-cs"/>
            </a:rPr>
            <a:t>Kimya </a:t>
          </a:r>
          <a:r>
            <a:rPr lang="de-DE" sz="1800" b="1" kern="1200" dirty="0" err="1">
              <a:latin typeface="+mn-lt"/>
              <a:ea typeface="+mn-ea"/>
              <a:cs typeface="+mn-cs"/>
            </a:rPr>
            <a:t>endüstrisi</a:t>
          </a:r>
          <a:r>
            <a:rPr lang="de-DE" sz="1800" b="1" kern="1200" dirty="0">
              <a:latin typeface="+mn-lt"/>
              <a:ea typeface="+mn-ea"/>
              <a:cs typeface="+mn-cs"/>
            </a:rPr>
            <a:t>:
</a:t>
          </a:r>
          <a:r>
            <a:rPr lang="de-DE" sz="1800" b="0" kern="1200" dirty="0" err="1">
              <a:latin typeface="+mn-lt"/>
              <a:ea typeface="+mn-ea"/>
              <a:cs typeface="+mn-cs"/>
            </a:rPr>
            <a:t>Süreç</a:t>
          </a:r>
          <a:r>
            <a:rPr lang="de-DE" sz="1800" b="0" kern="1200" dirty="0">
              <a:latin typeface="+mn-lt"/>
              <a:ea typeface="+mn-ea"/>
              <a:cs typeface="+mn-cs"/>
            </a:rPr>
            <a:t> </a:t>
          </a:r>
          <a:r>
            <a:rPr lang="de-DE" sz="1800" b="0" kern="1200" dirty="0" err="1">
              <a:latin typeface="+mn-lt"/>
              <a:ea typeface="+mn-ea"/>
              <a:cs typeface="+mn-cs"/>
            </a:rPr>
            <a:t>ateşleme</a:t>
          </a:r>
          <a:r>
            <a:rPr lang="de-DE" sz="1800" b="0" kern="1200" dirty="0">
              <a:latin typeface="+mn-lt"/>
              <a:ea typeface="+mn-ea"/>
              <a:cs typeface="+mn-cs"/>
            </a:rPr>
            <a:t>
</a:t>
          </a:r>
          <a:r>
            <a:rPr lang="de-DE" sz="1800" b="0" kern="1200" dirty="0" err="1">
              <a:latin typeface="+mn-lt"/>
              <a:ea typeface="+mn-ea"/>
              <a:cs typeface="+mn-cs"/>
            </a:rPr>
            <a:t>Rafineriler</a:t>
          </a:r>
          <a:r>
            <a:rPr lang="de-DE" sz="1800" b="0" kern="1200" dirty="0">
              <a:latin typeface="+mn-lt"/>
              <a:ea typeface="+mn-ea"/>
              <a:cs typeface="+mn-cs"/>
            </a:rPr>
            <a:t>
</a:t>
          </a:r>
          <a:r>
            <a:rPr lang="de-DE" sz="1800" b="0" kern="1200" dirty="0" err="1">
              <a:latin typeface="+mn-lt"/>
              <a:ea typeface="+mn-ea"/>
              <a:cs typeface="+mn-cs"/>
            </a:rPr>
            <a:t>Meşaleler</a:t>
          </a:r>
          <a:r>
            <a:rPr lang="de-DE" sz="1800" b="0" kern="1200" dirty="0">
              <a:latin typeface="+mn-lt"/>
              <a:ea typeface="+mn-ea"/>
              <a:cs typeface="+mn-cs"/>
            </a:rPr>
            <a:t>
</a:t>
          </a:r>
          <a:r>
            <a:rPr lang="de-DE" sz="1800" b="0" kern="1200" dirty="0" err="1">
              <a:latin typeface="+mn-lt"/>
              <a:ea typeface="+mn-ea"/>
              <a:cs typeface="+mn-cs"/>
            </a:rPr>
            <a:t>Kalıntı</a:t>
          </a:r>
          <a:r>
            <a:rPr lang="de-DE" sz="1800" b="0" kern="1200" dirty="0">
              <a:latin typeface="+mn-lt"/>
              <a:ea typeface="+mn-ea"/>
              <a:cs typeface="+mn-cs"/>
            </a:rPr>
            <a:t> </a:t>
          </a:r>
          <a:r>
            <a:rPr lang="de-DE" sz="1800" b="0" kern="1200" dirty="0" err="1">
              <a:latin typeface="+mn-lt"/>
              <a:ea typeface="+mn-ea"/>
              <a:cs typeface="+mn-cs"/>
            </a:rPr>
            <a:t>yakma</a:t>
          </a:r>
          <a:endParaRPr lang="de-DE" sz="1800" b="0" kern="1200" dirty="0">
            <a:latin typeface="+mn-lt"/>
          </a:endParaRPr>
        </a:p>
      </dgm:t>
    </dgm:pt>
    <dgm:pt modelId="{438458B1-ADC1-44E3-8E30-F13AFD8095B9}" type="parTrans" cxnId="{DC4BAAF1-8539-4102-9014-4EA22AB9FA96}">
      <dgm:prSet/>
      <dgm:spPr/>
      <dgm:t>
        <a:bodyPr/>
        <a:lstStyle/>
        <a:p>
          <a:endParaRPr lang="de-DE"/>
        </a:p>
      </dgm:t>
    </dgm:pt>
    <dgm:pt modelId="{1FBB1373-FDD9-4A04-B5E2-7878E16189DE}" type="sibTrans" cxnId="{DC4BAAF1-8539-4102-9014-4EA22AB9FA96}">
      <dgm:prSet/>
      <dgm:spPr/>
      <dgm:t>
        <a:bodyPr/>
        <a:lstStyle/>
        <a:p>
          <a:endParaRPr lang="de-DE"/>
        </a:p>
      </dgm:t>
    </dgm:pt>
    <dgm:pt modelId="{147DA7AE-A4CE-4383-B223-3BC0E62911DF}">
      <dgm:prSet custT="1"/>
      <dgm:spPr/>
      <dgm:t>
        <a:bodyPr/>
        <a:lstStyle/>
        <a:p>
          <a:pPr marL="0" algn="l"/>
          <a:r>
            <a:rPr lang="de-DE" sz="1800" b="1" kern="1200" dirty="0" err="1">
              <a:latin typeface="+mn-lt"/>
              <a:ea typeface="+mn-ea"/>
              <a:cs typeface="+mn-cs"/>
            </a:rPr>
            <a:t>Yaktıktan</a:t>
          </a:r>
          <a:r>
            <a:rPr lang="de-DE" sz="1800" b="1" kern="1200" dirty="0">
              <a:latin typeface="+mn-lt"/>
              <a:ea typeface="+mn-ea"/>
              <a:cs typeface="+mn-cs"/>
            </a:rPr>
            <a:t> </a:t>
          </a:r>
          <a:r>
            <a:rPr lang="de-DE" sz="1800" b="1" kern="1200" dirty="0" err="1">
              <a:latin typeface="+mn-lt"/>
              <a:ea typeface="+mn-ea"/>
              <a:cs typeface="+mn-cs"/>
            </a:rPr>
            <a:t>sonra</a:t>
          </a:r>
          <a:r>
            <a:rPr lang="de-DE" sz="1800" b="1" kern="1200" dirty="0">
              <a:latin typeface="+mn-lt"/>
              <a:ea typeface="+mn-ea"/>
              <a:cs typeface="+mn-cs"/>
            </a:rPr>
            <a:t>:
</a:t>
          </a:r>
          <a:r>
            <a:rPr lang="de-DE" sz="1800" b="1" kern="1200" dirty="0" err="1">
              <a:latin typeface="+mn-lt"/>
              <a:ea typeface="+mn-ea"/>
              <a:cs typeface="+mn-cs"/>
            </a:rPr>
            <a:t>Örneğin</a:t>
          </a:r>
          <a:r>
            <a:rPr lang="de-DE" sz="1800" b="1" kern="1200" dirty="0">
              <a:latin typeface="+mn-lt"/>
              <a:ea typeface="+mn-ea"/>
              <a:cs typeface="+mn-cs"/>
            </a:rPr>
            <a:t> </a:t>
          </a:r>
          <a:r>
            <a:rPr lang="de-DE" sz="1800" b="1" kern="1200" dirty="0" err="1">
              <a:latin typeface="+mn-lt"/>
              <a:ea typeface="+mn-ea"/>
              <a:cs typeface="+mn-cs"/>
            </a:rPr>
            <a:t>boya</a:t>
          </a:r>
          <a:r>
            <a:rPr lang="de-DE" sz="1800" b="1" kern="1200" dirty="0">
              <a:latin typeface="+mn-lt"/>
              <a:ea typeface="+mn-ea"/>
              <a:cs typeface="+mn-cs"/>
            </a:rPr>
            <a:t> </a:t>
          </a:r>
          <a:r>
            <a:rPr lang="de-DE" sz="1800" b="1" kern="1200" dirty="0" err="1">
              <a:latin typeface="+mn-lt"/>
              <a:ea typeface="+mn-ea"/>
              <a:cs typeface="+mn-cs"/>
            </a:rPr>
            <a:t>atölyesi</a:t>
          </a:r>
          <a:r>
            <a:rPr lang="de-DE" sz="1800" b="1" kern="1200" dirty="0">
              <a:latin typeface="+mn-lt"/>
              <a:ea typeface="+mn-ea"/>
              <a:cs typeface="+mn-cs"/>
            </a:rPr>
            <a:t> (</a:t>
          </a:r>
          <a:r>
            <a:rPr lang="de-DE" sz="1800" b="1" kern="1200" dirty="0" err="1">
              <a:latin typeface="+mn-lt"/>
              <a:ea typeface="+mn-ea"/>
              <a:cs typeface="+mn-cs"/>
            </a:rPr>
            <a:t>otomotiv</a:t>
          </a:r>
          <a:r>
            <a:rPr lang="de-DE" sz="1800" b="1" kern="1200" dirty="0">
              <a:latin typeface="+mn-lt"/>
              <a:ea typeface="+mn-ea"/>
              <a:cs typeface="+mn-cs"/>
            </a:rPr>
            <a:t> </a:t>
          </a:r>
          <a:r>
            <a:rPr lang="de-DE" sz="1800" b="1" kern="1200" dirty="0" err="1">
              <a:latin typeface="+mn-lt"/>
              <a:ea typeface="+mn-ea"/>
              <a:cs typeface="+mn-cs"/>
            </a:rPr>
            <a:t>endüstrisi</a:t>
          </a:r>
          <a:r>
            <a:rPr lang="de-DE" sz="1800" b="1" kern="1200" dirty="0">
              <a:latin typeface="+mn-lt"/>
              <a:ea typeface="+mn-ea"/>
              <a:cs typeface="+mn-cs"/>
            </a:rPr>
            <a:t>)</a:t>
          </a:r>
          <a:endParaRPr lang="de-DE" sz="1800" b="0" kern="1200" dirty="0">
            <a:latin typeface="+mn-lt"/>
          </a:endParaRPr>
        </a:p>
      </dgm:t>
    </dgm:pt>
    <dgm:pt modelId="{5A6592D9-6DC8-481D-81A2-CD8350259F36}" type="parTrans" cxnId="{D96646AE-8037-452D-8389-F4DB6E80AD34}">
      <dgm:prSet/>
      <dgm:spPr/>
      <dgm:t>
        <a:bodyPr/>
        <a:lstStyle/>
        <a:p>
          <a:endParaRPr lang="de-DE"/>
        </a:p>
      </dgm:t>
    </dgm:pt>
    <dgm:pt modelId="{A8727851-CEE1-47A4-B639-DF1FD121C559}" type="sibTrans" cxnId="{D96646AE-8037-452D-8389-F4DB6E80AD34}">
      <dgm:prSet/>
      <dgm:spPr/>
      <dgm:t>
        <a:bodyPr/>
        <a:lstStyle/>
        <a:p>
          <a:endParaRPr lang="de-DE"/>
        </a:p>
      </dgm:t>
    </dgm:pt>
    <dgm:pt modelId="{1012C4B1-C2E2-457F-81A5-BAA6DAE89ABC}">
      <dgm:prSet custT="1"/>
      <dgm:spPr/>
      <dgm:t>
        <a:bodyPr/>
        <a:lstStyle/>
        <a:p>
          <a:pPr marL="0" algn="l"/>
          <a:r>
            <a:rPr lang="de-DE" sz="1800" b="1" kern="1200" dirty="0">
              <a:latin typeface="+mn-lt"/>
              <a:ea typeface="+mn-ea"/>
              <a:cs typeface="+mn-cs"/>
            </a:rPr>
            <a:t>Taş / </a:t>
          </a:r>
          <a:r>
            <a:rPr lang="de-DE" sz="1800" b="1" kern="1200" dirty="0" err="1">
              <a:latin typeface="+mn-lt"/>
              <a:ea typeface="+mn-ea"/>
              <a:cs typeface="+mn-cs"/>
            </a:rPr>
            <a:t>toprak</a:t>
          </a:r>
          <a:r>
            <a:rPr lang="de-DE" sz="1800" b="1" kern="1200" dirty="0">
              <a:latin typeface="+mn-lt"/>
              <a:ea typeface="+mn-ea"/>
              <a:cs typeface="+mn-cs"/>
            </a:rPr>
            <a:t> </a:t>
          </a:r>
          <a:r>
            <a:rPr lang="de-DE" sz="1800" b="1" kern="1200" dirty="0" err="1">
              <a:latin typeface="+mn-lt"/>
              <a:ea typeface="+mn-ea"/>
              <a:cs typeface="+mn-cs"/>
            </a:rPr>
            <a:t>endüstrisi</a:t>
          </a:r>
          <a:r>
            <a:rPr lang="de-DE" sz="1800" b="1" kern="1200" dirty="0">
              <a:latin typeface="+mn-lt"/>
              <a:ea typeface="+mn-ea"/>
              <a:cs typeface="+mn-cs"/>
            </a:rPr>
            <a:t>:
</a:t>
          </a:r>
          <a:r>
            <a:rPr lang="de-DE" sz="1800" b="0" kern="1200" dirty="0" err="1">
              <a:latin typeface="+mn-lt"/>
              <a:ea typeface="+mn-ea"/>
              <a:cs typeface="+mn-cs"/>
            </a:rPr>
            <a:t>Çimento</a:t>
          </a:r>
          <a:r>
            <a:rPr lang="de-DE" sz="1800" b="0" kern="1200" dirty="0">
              <a:latin typeface="+mn-lt"/>
              <a:ea typeface="+mn-ea"/>
              <a:cs typeface="+mn-cs"/>
            </a:rPr>
            <a:t> </a:t>
          </a:r>
          <a:r>
            <a:rPr lang="de-DE" sz="1800" b="0" kern="1200" dirty="0" err="1">
              <a:latin typeface="+mn-lt"/>
              <a:ea typeface="+mn-ea"/>
              <a:cs typeface="+mn-cs"/>
            </a:rPr>
            <a:t>üretimi</a:t>
          </a:r>
          <a:r>
            <a:rPr lang="de-DE" sz="1800" b="0" kern="1200" dirty="0">
              <a:latin typeface="+mn-lt"/>
              <a:ea typeface="+mn-ea"/>
              <a:cs typeface="+mn-cs"/>
            </a:rPr>
            <a:t>
</a:t>
          </a:r>
          <a:r>
            <a:rPr lang="de-DE" sz="1800" b="0" kern="1200" dirty="0" err="1">
              <a:latin typeface="+mn-lt"/>
              <a:ea typeface="+mn-ea"/>
              <a:cs typeface="+mn-cs"/>
            </a:rPr>
            <a:t>Seramik</a:t>
          </a:r>
          <a:r>
            <a:rPr lang="de-DE" sz="1800" b="0" kern="1200" dirty="0">
              <a:latin typeface="+mn-lt"/>
              <a:ea typeface="+mn-ea"/>
              <a:cs typeface="+mn-cs"/>
            </a:rPr>
            <a:t> / Porselen </a:t>
          </a:r>
          <a:r>
            <a:rPr lang="de-DE" sz="1800" b="0" kern="1200" dirty="0" err="1">
              <a:latin typeface="+mn-lt"/>
              <a:ea typeface="+mn-ea"/>
              <a:cs typeface="+mn-cs"/>
            </a:rPr>
            <a:t>üretimi</a:t>
          </a:r>
          <a:r>
            <a:rPr lang="de-DE" sz="1800" b="0" kern="1200" dirty="0">
              <a:latin typeface="+mn-lt"/>
              <a:ea typeface="+mn-ea"/>
              <a:cs typeface="+mn-cs"/>
            </a:rPr>
            <a:t>
</a:t>
          </a:r>
          <a:r>
            <a:rPr lang="de-DE" sz="1800" b="0" kern="1200" dirty="0" err="1">
              <a:latin typeface="+mn-lt"/>
              <a:ea typeface="+mn-ea"/>
              <a:cs typeface="+mn-cs"/>
            </a:rPr>
            <a:t>Tuğla</a:t>
          </a:r>
          <a:r>
            <a:rPr lang="de-DE" sz="1800" b="0" kern="1200" dirty="0">
              <a:latin typeface="+mn-lt"/>
              <a:ea typeface="+mn-ea"/>
              <a:cs typeface="+mn-cs"/>
            </a:rPr>
            <a:t> </a:t>
          </a:r>
          <a:r>
            <a:rPr lang="de-DE" sz="1800" b="0" kern="1200" dirty="0" err="1">
              <a:latin typeface="+mn-lt"/>
              <a:ea typeface="+mn-ea"/>
              <a:cs typeface="+mn-cs"/>
            </a:rPr>
            <a:t>yapımı</a:t>
          </a:r>
          <a:r>
            <a:rPr lang="de-DE" sz="1800" b="0" kern="1200" dirty="0">
              <a:latin typeface="+mn-lt"/>
              <a:ea typeface="+mn-ea"/>
              <a:cs typeface="+mn-cs"/>
            </a:rPr>
            <a:t>
Cam </a:t>
          </a:r>
          <a:r>
            <a:rPr lang="de-DE" sz="1800" b="0" kern="1200" dirty="0" err="1">
              <a:latin typeface="+mn-lt"/>
              <a:ea typeface="+mn-ea"/>
              <a:cs typeface="+mn-cs"/>
            </a:rPr>
            <a:t>yapımı</a:t>
          </a:r>
          <a:r>
            <a:rPr lang="de-DE" sz="1800" b="0" kern="1200" dirty="0">
              <a:latin typeface="+mn-lt"/>
              <a:ea typeface="+mn-ea"/>
              <a:cs typeface="+mn-cs"/>
            </a:rPr>
            <a:t>
</a:t>
          </a:r>
          <a:r>
            <a:rPr lang="de-DE" sz="1800" b="0" kern="1200" dirty="0" err="1">
              <a:latin typeface="+mn-lt"/>
              <a:ea typeface="+mn-ea"/>
              <a:cs typeface="+mn-cs"/>
            </a:rPr>
            <a:t>Kireç</a:t>
          </a:r>
          <a:r>
            <a:rPr lang="de-DE" sz="1800" b="0" kern="1200" dirty="0">
              <a:latin typeface="+mn-lt"/>
              <a:ea typeface="+mn-ea"/>
              <a:cs typeface="+mn-cs"/>
            </a:rPr>
            <a:t> </a:t>
          </a:r>
          <a:r>
            <a:rPr lang="de-DE" sz="1800" b="0" kern="1200" dirty="0" err="1">
              <a:latin typeface="+mn-lt"/>
              <a:ea typeface="+mn-ea"/>
              <a:cs typeface="+mn-cs"/>
            </a:rPr>
            <a:t>üretimi</a:t>
          </a:r>
          <a:endParaRPr lang="de-DE" sz="1800" b="0" kern="1200" dirty="0">
            <a:latin typeface="+mn-lt"/>
          </a:endParaRPr>
        </a:p>
      </dgm:t>
    </dgm:pt>
    <dgm:pt modelId="{5BE4DC7F-8D57-4077-99A9-627D7362D7A6}" type="parTrans" cxnId="{37851CFF-DB3E-4CD0-84C9-60EA03BFE6D4}">
      <dgm:prSet/>
      <dgm:spPr/>
      <dgm:t>
        <a:bodyPr/>
        <a:lstStyle/>
        <a:p>
          <a:endParaRPr lang="de-DE"/>
        </a:p>
      </dgm:t>
    </dgm:pt>
    <dgm:pt modelId="{196C6FD2-36AD-40A8-BB8B-D33CC956F9B4}" type="sibTrans" cxnId="{37851CFF-DB3E-4CD0-84C9-60EA03BFE6D4}">
      <dgm:prSet/>
      <dgm:spPr/>
      <dgm:t>
        <a:bodyPr/>
        <a:lstStyle/>
        <a:p>
          <a:endParaRPr lang="de-DE"/>
        </a:p>
      </dgm:t>
    </dgm:pt>
    <dgm:pt modelId="{53F998C1-B129-4016-AAE3-F3EF98EC4109}">
      <dgm:prSet custT="1"/>
      <dgm:spPr/>
      <dgm:t>
        <a:bodyPr/>
        <a:lstStyle/>
        <a:p>
          <a:pPr marL="0" algn="l"/>
          <a:r>
            <a:rPr lang="de-DE" sz="1800" b="1" kern="1200" dirty="0">
              <a:latin typeface="+mn-lt"/>
              <a:ea typeface="+mn-ea"/>
              <a:cs typeface="+mn-cs"/>
            </a:rPr>
            <a:t>Metal / Cevher </a:t>
          </a:r>
          <a:r>
            <a:rPr lang="de-DE" sz="1800" b="1" kern="1200" dirty="0" err="1">
              <a:latin typeface="+mn-lt"/>
              <a:ea typeface="+mn-ea"/>
              <a:cs typeface="+mn-cs"/>
            </a:rPr>
            <a:t>Endüstrisi</a:t>
          </a:r>
          <a:r>
            <a:rPr lang="de-DE" sz="1800" b="1" kern="1200" dirty="0">
              <a:latin typeface="+mn-lt"/>
              <a:ea typeface="+mn-ea"/>
              <a:cs typeface="+mn-cs"/>
            </a:rPr>
            <a:t>:
</a:t>
          </a:r>
          <a:r>
            <a:rPr lang="de-DE" sz="1800" b="0" kern="1200" dirty="0" err="1">
              <a:latin typeface="+mn-lt"/>
              <a:ea typeface="+mn-ea"/>
              <a:cs typeface="+mn-cs"/>
            </a:rPr>
            <a:t>Cevherlerin</a:t>
          </a:r>
          <a:r>
            <a:rPr lang="de-DE" sz="1800" b="0" kern="1200" dirty="0">
              <a:latin typeface="+mn-lt"/>
              <a:ea typeface="+mn-ea"/>
              <a:cs typeface="+mn-cs"/>
            </a:rPr>
            <a:t> </a:t>
          </a:r>
          <a:r>
            <a:rPr lang="de-DE" sz="1800" b="0" kern="1200" dirty="0" err="1">
              <a:latin typeface="+mn-lt"/>
              <a:ea typeface="+mn-ea"/>
              <a:cs typeface="+mn-cs"/>
            </a:rPr>
            <a:t>işlenmesi</a:t>
          </a:r>
          <a:r>
            <a:rPr lang="de-DE" sz="1800" b="0" kern="1200" dirty="0">
              <a:latin typeface="+mn-lt"/>
              <a:ea typeface="+mn-ea"/>
              <a:cs typeface="+mn-cs"/>
            </a:rPr>
            <a:t> (</a:t>
          </a:r>
          <a:r>
            <a:rPr lang="de-DE" sz="1800" b="0" kern="1200" dirty="0" err="1">
              <a:latin typeface="+mn-lt"/>
              <a:ea typeface="+mn-ea"/>
              <a:cs typeface="+mn-cs"/>
            </a:rPr>
            <a:t>sinterleme</a:t>
          </a:r>
          <a:r>
            <a:rPr lang="de-DE" sz="1800" b="0" kern="1200" dirty="0">
              <a:latin typeface="+mn-lt"/>
              <a:ea typeface="+mn-ea"/>
              <a:cs typeface="+mn-cs"/>
            </a:rPr>
            <a:t>)
</a:t>
          </a:r>
          <a:r>
            <a:rPr lang="de-DE" sz="1800" b="0" kern="1200" dirty="0" err="1">
              <a:latin typeface="+mn-lt"/>
              <a:ea typeface="+mn-ea"/>
              <a:cs typeface="+mn-cs"/>
            </a:rPr>
            <a:t>Dök</a:t>
          </a:r>
          <a:r>
            <a:rPr lang="de-DE" sz="1800" b="0" kern="1200" dirty="0">
              <a:latin typeface="+mn-lt"/>
              <a:ea typeface="+mn-ea"/>
              <a:cs typeface="+mn-cs"/>
            </a:rPr>
            <a:t> </a:t>
          </a:r>
          <a:r>
            <a:rPr lang="de-DE" sz="1800" b="0" kern="1200" dirty="0" err="1">
              <a:latin typeface="+mn-lt"/>
              <a:ea typeface="+mn-ea"/>
              <a:cs typeface="+mn-cs"/>
            </a:rPr>
            <a:t>demir</a:t>
          </a:r>
          <a:r>
            <a:rPr lang="de-DE" sz="1800" b="0" kern="1200" dirty="0">
              <a:latin typeface="+mn-lt"/>
              <a:ea typeface="+mn-ea"/>
              <a:cs typeface="+mn-cs"/>
            </a:rPr>
            <a:t> </a:t>
          </a:r>
          <a:r>
            <a:rPr lang="de-DE" sz="1800" b="0" kern="1200" dirty="0" err="1">
              <a:latin typeface="+mn-lt"/>
              <a:ea typeface="+mn-ea"/>
              <a:cs typeface="+mn-cs"/>
            </a:rPr>
            <a:t>üretimi</a:t>
          </a:r>
          <a:r>
            <a:rPr lang="de-DE" sz="1800" b="0" kern="1200" dirty="0">
              <a:latin typeface="+mn-lt"/>
              <a:ea typeface="+mn-ea"/>
              <a:cs typeface="+mn-cs"/>
            </a:rPr>
            <a:t> (</a:t>
          </a:r>
          <a:r>
            <a:rPr lang="de-DE" sz="1800" b="0" kern="1200" dirty="0" err="1">
              <a:latin typeface="+mn-lt"/>
              <a:ea typeface="+mn-ea"/>
              <a:cs typeface="+mn-cs"/>
            </a:rPr>
            <a:t>yüksek</a:t>
          </a:r>
          <a:r>
            <a:rPr lang="de-DE" sz="1800" b="0" kern="1200" dirty="0">
              <a:latin typeface="+mn-lt"/>
              <a:ea typeface="+mn-ea"/>
              <a:cs typeface="+mn-cs"/>
            </a:rPr>
            <a:t> </a:t>
          </a:r>
          <a:r>
            <a:rPr lang="de-DE" sz="1800" b="0" kern="1200" dirty="0" err="1">
              <a:latin typeface="+mn-lt"/>
              <a:ea typeface="+mn-ea"/>
              <a:cs typeface="+mn-cs"/>
            </a:rPr>
            <a:t>fırın</a:t>
          </a:r>
          <a:r>
            <a:rPr lang="de-DE" sz="1800" b="0" kern="1200" dirty="0">
              <a:latin typeface="+mn-lt"/>
              <a:ea typeface="+mn-ea"/>
              <a:cs typeface="+mn-cs"/>
            </a:rPr>
            <a:t>)
Ham </a:t>
          </a:r>
          <a:r>
            <a:rPr lang="de-DE" sz="1800" b="0" kern="1200" dirty="0" err="1">
              <a:latin typeface="+mn-lt"/>
              <a:ea typeface="+mn-ea"/>
              <a:cs typeface="+mn-cs"/>
            </a:rPr>
            <a:t>çelik</a:t>
          </a:r>
          <a:r>
            <a:rPr lang="de-DE" sz="1800" b="0" kern="1200" dirty="0">
              <a:latin typeface="+mn-lt"/>
              <a:ea typeface="+mn-ea"/>
              <a:cs typeface="+mn-cs"/>
            </a:rPr>
            <a:t> </a:t>
          </a:r>
          <a:r>
            <a:rPr lang="de-DE" sz="1800" b="0" kern="1200" dirty="0" err="1">
              <a:latin typeface="+mn-lt"/>
              <a:ea typeface="+mn-ea"/>
              <a:cs typeface="+mn-cs"/>
            </a:rPr>
            <a:t>üretimi</a:t>
          </a:r>
          <a:r>
            <a:rPr lang="de-DE" sz="1800" b="0" kern="1200" dirty="0">
              <a:latin typeface="+mn-lt"/>
              <a:ea typeface="+mn-ea"/>
              <a:cs typeface="+mn-cs"/>
            </a:rPr>
            <a:t>
Koks </a:t>
          </a:r>
          <a:r>
            <a:rPr lang="de-DE" sz="1800" b="0" kern="1200" dirty="0" err="1">
              <a:latin typeface="+mn-lt"/>
              <a:ea typeface="+mn-ea"/>
              <a:cs typeface="+mn-cs"/>
            </a:rPr>
            <a:t>bitkileri</a:t>
          </a:r>
          <a:r>
            <a:rPr lang="de-DE" sz="1800" b="0" kern="1200" dirty="0">
              <a:latin typeface="+mn-lt"/>
              <a:ea typeface="+mn-ea"/>
              <a:cs typeface="+mn-cs"/>
            </a:rPr>
            <a:t>
</a:t>
          </a:r>
          <a:r>
            <a:rPr lang="de-DE" sz="1800" b="0" kern="1200" dirty="0" err="1">
              <a:latin typeface="+mn-lt"/>
              <a:ea typeface="+mn-ea"/>
              <a:cs typeface="+mn-cs"/>
            </a:rPr>
            <a:t>Alüminyum</a:t>
          </a:r>
          <a:r>
            <a:rPr lang="de-DE" sz="1800" b="0" kern="1200" dirty="0">
              <a:latin typeface="+mn-lt"/>
              <a:ea typeface="+mn-ea"/>
              <a:cs typeface="+mn-cs"/>
            </a:rPr>
            <a:t> </a:t>
          </a:r>
          <a:r>
            <a:rPr lang="de-DE" sz="1800" b="0" kern="1200" dirty="0" err="1">
              <a:latin typeface="+mn-lt"/>
              <a:ea typeface="+mn-ea"/>
              <a:cs typeface="+mn-cs"/>
            </a:rPr>
            <a:t>üretimi</a:t>
          </a:r>
          <a:r>
            <a:rPr lang="de-DE" sz="1800" b="0" kern="1200" dirty="0">
              <a:latin typeface="+mn-lt"/>
              <a:ea typeface="+mn-ea"/>
              <a:cs typeface="+mn-cs"/>
            </a:rPr>
            <a:t>
</a:t>
          </a:r>
          <a:r>
            <a:rPr lang="de-DE" sz="1800" b="0" kern="1200" dirty="0" err="1">
              <a:latin typeface="+mn-lt"/>
              <a:ea typeface="+mn-ea"/>
              <a:cs typeface="+mn-cs"/>
            </a:rPr>
            <a:t>Termal</a:t>
          </a:r>
          <a:r>
            <a:rPr lang="de-DE" sz="1800" b="0" kern="1200" dirty="0">
              <a:latin typeface="+mn-lt"/>
              <a:ea typeface="+mn-ea"/>
              <a:cs typeface="+mn-cs"/>
            </a:rPr>
            <a:t> </a:t>
          </a:r>
          <a:r>
            <a:rPr lang="de-DE" sz="1800" b="0" kern="1200" dirty="0" err="1">
              <a:latin typeface="+mn-lt"/>
              <a:ea typeface="+mn-ea"/>
              <a:cs typeface="+mn-cs"/>
            </a:rPr>
            <a:t>yüzey</a:t>
          </a:r>
          <a:r>
            <a:rPr lang="de-DE" sz="1800" b="0" kern="1200" dirty="0">
              <a:latin typeface="+mn-lt"/>
              <a:ea typeface="+mn-ea"/>
              <a:cs typeface="+mn-cs"/>
            </a:rPr>
            <a:t> </a:t>
          </a:r>
          <a:r>
            <a:rPr lang="de-DE" sz="1800" b="0" kern="1200" dirty="0" err="1">
              <a:latin typeface="+mn-lt"/>
              <a:ea typeface="+mn-ea"/>
              <a:cs typeface="+mn-cs"/>
            </a:rPr>
            <a:t>tedavisi</a:t>
          </a:r>
          <a:endParaRPr lang="de-DE" sz="1800" b="0" kern="1200" dirty="0">
            <a:latin typeface="+mn-lt"/>
          </a:endParaRPr>
        </a:p>
      </dgm:t>
    </dgm:pt>
    <dgm:pt modelId="{9C202646-5D03-4F91-8EA7-5CA51D4351DE}" type="parTrans" cxnId="{027F17A5-3C4B-496E-968C-9D3E8A56F42C}">
      <dgm:prSet/>
      <dgm:spPr/>
      <dgm:t>
        <a:bodyPr/>
        <a:lstStyle/>
        <a:p>
          <a:endParaRPr lang="de-DE"/>
        </a:p>
      </dgm:t>
    </dgm:pt>
    <dgm:pt modelId="{4F7BA886-5EFD-419D-B47E-411A2D200AA5}" type="sibTrans" cxnId="{027F17A5-3C4B-496E-968C-9D3E8A56F42C}">
      <dgm:prSet/>
      <dgm:spPr/>
      <dgm:t>
        <a:bodyPr/>
        <a:lstStyle/>
        <a:p>
          <a:endParaRPr lang="de-DE"/>
        </a:p>
      </dgm:t>
    </dgm:pt>
    <dgm:pt modelId="{26DA4725-5507-4100-8B1C-521EA2E8F076}" type="pres">
      <dgm:prSet presAssocID="{5974394C-3E2A-4634-B8EF-0E936F537E7B}" presName="cycle" presStyleCnt="0">
        <dgm:presLayoutVars>
          <dgm:chMax val="1"/>
          <dgm:dir/>
          <dgm:animLvl val="ctr"/>
          <dgm:resizeHandles val="exact"/>
        </dgm:presLayoutVars>
      </dgm:prSet>
      <dgm:spPr/>
    </dgm:pt>
    <dgm:pt modelId="{744B6A61-5504-42E7-80E2-A9F78412460F}" type="pres">
      <dgm:prSet presAssocID="{0A73E17C-A85A-4FC2-A934-16210EECB7BC}" presName="centerShape" presStyleLbl="node0" presStyleIdx="0" presStyleCnt="1" custLinFactNeighborX="-14841" custLinFactNeighborY="-2784"/>
      <dgm:spPr/>
    </dgm:pt>
    <dgm:pt modelId="{6D904724-4235-4564-A779-C5EE0E616325}" type="pres">
      <dgm:prSet presAssocID="{5C547C77-CAD3-4516-B484-EBE3446A323E}" presName="parTrans" presStyleLbl="bgSibTrans2D1" presStyleIdx="0" presStyleCnt="6" custLinFactNeighborX="15151" custLinFactNeighborY="3525"/>
      <dgm:spPr/>
    </dgm:pt>
    <dgm:pt modelId="{42E32979-69A6-4718-A165-D9AEC846BC20}" type="pres">
      <dgm:prSet presAssocID="{C7BD8667-4F86-4E72-90FC-9CA31582D75E}" presName="node" presStyleLbl="node1" presStyleIdx="0" presStyleCnt="6" custScaleX="172904" custScaleY="139618" custRadScaleRad="118126" custRadScaleInc="844">
        <dgm:presLayoutVars>
          <dgm:bulletEnabled val="1"/>
        </dgm:presLayoutVars>
      </dgm:prSet>
      <dgm:spPr/>
    </dgm:pt>
    <dgm:pt modelId="{49012E00-6A4D-423C-A321-CC276D3D18EB}" type="pres">
      <dgm:prSet presAssocID="{2AF84537-B90F-4EE4-8648-F130B140DCEB}" presName="parTrans" presStyleLbl="bgSibTrans2D1" presStyleIdx="1" presStyleCnt="6"/>
      <dgm:spPr/>
    </dgm:pt>
    <dgm:pt modelId="{1CBE89C5-BD61-4A47-9E75-C2D3875A09F9}" type="pres">
      <dgm:prSet presAssocID="{1FD57B3E-A50C-423C-8DDA-641356602CB8}" presName="node" presStyleLbl="node1" presStyleIdx="1" presStyleCnt="6" custScaleX="174407" custScaleY="58639" custRadScaleRad="116832" custRadScaleInc="-12563">
        <dgm:presLayoutVars>
          <dgm:bulletEnabled val="1"/>
        </dgm:presLayoutVars>
      </dgm:prSet>
      <dgm:spPr/>
    </dgm:pt>
    <dgm:pt modelId="{3BB8F807-38C4-445E-A2E7-DCA0B5B426CF}" type="pres">
      <dgm:prSet presAssocID="{5A6592D9-6DC8-481D-81A2-CD8350259F36}" presName="parTrans" presStyleLbl="bgSibTrans2D1" presStyleIdx="2" presStyleCnt="6"/>
      <dgm:spPr/>
    </dgm:pt>
    <dgm:pt modelId="{22D38C8B-A448-4E2A-8DC8-75FA0FBD8841}" type="pres">
      <dgm:prSet presAssocID="{147DA7AE-A4CE-4383-B223-3BC0E62911DF}" presName="node" presStyleLbl="node1" presStyleIdx="2" presStyleCnt="6" custScaleX="122215" custRadScaleRad="102797" custRadScaleInc="-13612">
        <dgm:presLayoutVars>
          <dgm:bulletEnabled val="1"/>
        </dgm:presLayoutVars>
      </dgm:prSet>
      <dgm:spPr/>
    </dgm:pt>
    <dgm:pt modelId="{3BD05038-A48F-43F1-8E08-453D4C8F91AC}" type="pres">
      <dgm:prSet presAssocID="{5BE4DC7F-8D57-4077-99A9-627D7362D7A6}" presName="parTrans" presStyleLbl="bgSibTrans2D1" presStyleIdx="3" presStyleCnt="6"/>
      <dgm:spPr/>
    </dgm:pt>
    <dgm:pt modelId="{CAAC78B0-4996-4F29-ACA6-DC32F062C245}" type="pres">
      <dgm:prSet presAssocID="{1012C4B1-C2E2-457F-81A5-BAA6DAE89ABC}" presName="node" presStyleLbl="node1" presStyleIdx="3" presStyleCnt="6" custScaleX="179271" custScaleY="121473" custRadScaleRad="102344" custRadScaleInc="15222">
        <dgm:presLayoutVars>
          <dgm:bulletEnabled val="1"/>
        </dgm:presLayoutVars>
      </dgm:prSet>
      <dgm:spPr/>
    </dgm:pt>
    <dgm:pt modelId="{C3EEF0B6-3B09-4E64-B012-537D8F2088FB}" type="pres">
      <dgm:prSet presAssocID="{9C202646-5D03-4F91-8EA7-5CA51D4351DE}" presName="parTrans" presStyleLbl="bgSibTrans2D1" presStyleIdx="4" presStyleCnt="6" custScaleX="53462" custScaleY="99337"/>
      <dgm:spPr/>
    </dgm:pt>
    <dgm:pt modelId="{5E27CEAC-DEFB-471A-A45E-F2ADAA759553}" type="pres">
      <dgm:prSet presAssocID="{53F998C1-B129-4016-AAE3-F3EF98EC4109}" presName="node" presStyleLbl="node1" presStyleIdx="4" presStyleCnt="6" custScaleX="204124" custScaleY="123886" custRadScaleRad="114247" custRadScaleInc="39646">
        <dgm:presLayoutVars>
          <dgm:bulletEnabled val="1"/>
        </dgm:presLayoutVars>
      </dgm:prSet>
      <dgm:spPr/>
    </dgm:pt>
    <dgm:pt modelId="{F55FCBC5-D127-4F0A-B346-C196184E975B}" type="pres">
      <dgm:prSet presAssocID="{438458B1-ADC1-44E3-8E30-F13AFD8095B9}" presName="parTrans" presStyleLbl="bgSibTrans2D1" presStyleIdx="5" presStyleCnt="6" custScaleX="69896" custScaleY="106819"/>
      <dgm:spPr/>
    </dgm:pt>
    <dgm:pt modelId="{22DAC958-E632-429B-AED3-B6245A2A7FF0}" type="pres">
      <dgm:prSet presAssocID="{D948088D-44CA-4970-80E9-010541B3ED12}" presName="node" presStyleLbl="node1" presStyleIdx="5" presStyleCnt="6" custScaleX="175786">
        <dgm:presLayoutVars>
          <dgm:bulletEnabled val="1"/>
        </dgm:presLayoutVars>
      </dgm:prSet>
      <dgm:spPr/>
    </dgm:pt>
  </dgm:ptLst>
  <dgm:cxnLst>
    <dgm:cxn modelId="{A9990635-5A88-4A5E-B78D-ADAFE54EA101}" type="presOf" srcId="{C7BD8667-4F86-4E72-90FC-9CA31582D75E}" destId="{42E32979-69A6-4718-A165-D9AEC846BC20}" srcOrd="0" destOrd="0" presId="urn:microsoft.com/office/officeart/2005/8/layout/radial4"/>
    <dgm:cxn modelId="{C6539637-D5B8-47B6-BD7D-F07FCFBBC81B}" type="presOf" srcId="{0A73E17C-A85A-4FC2-A934-16210EECB7BC}" destId="{744B6A61-5504-42E7-80E2-A9F78412460F}" srcOrd="0" destOrd="0" presId="urn:microsoft.com/office/officeart/2005/8/layout/radial4"/>
    <dgm:cxn modelId="{C3F53C39-9AAF-4495-B0DE-06178F0B0379}" type="presOf" srcId="{438458B1-ADC1-44E3-8E30-F13AFD8095B9}" destId="{F55FCBC5-D127-4F0A-B346-C196184E975B}" srcOrd="0" destOrd="0" presId="urn:microsoft.com/office/officeart/2005/8/layout/radial4"/>
    <dgm:cxn modelId="{EB9CA53E-CF1A-43FC-B82D-0723273C9B8D}" type="presOf" srcId="{2AF84537-B90F-4EE4-8648-F130B140DCEB}" destId="{49012E00-6A4D-423C-A321-CC276D3D18EB}" srcOrd="0" destOrd="0" presId="urn:microsoft.com/office/officeart/2005/8/layout/radial4"/>
    <dgm:cxn modelId="{C0F5D05E-66E5-4972-BB54-2C57D30CFBA8}" type="presOf" srcId="{1012C4B1-C2E2-457F-81A5-BAA6DAE89ABC}" destId="{CAAC78B0-4996-4F29-ACA6-DC32F062C245}" srcOrd="0" destOrd="0" presId="urn:microsoft.com/office/officeart/2005/8/layout/radial4"/>
    <dgm:cxn modelId="{AF6FE959-0EEE-46E4-8C5B-D332B71EF052}" srcId="{0A73E17C-A85A-4FC2-A934-16210EECB7BC}" destId="{C7BD8667-4F86-4E72-90FC-9CA31582D75E}" srcOrd="0" destOrd="0" parTransId="{5C547C77-CAD3-4516-B484-EBE3446A323E}" sibTransId="{2D534960-0444-4181-947D-0BF99AD83CDA}"/>
    <dgm:cxn modelId="{3632D089-4AF7-4CD3-A374-A56DA7AA3DF7}" srcId="{5974394C-3E2A-4634-B8EF-0E936F537E7B}" destId="{0A73E17C-A85A-4FC2-A934-16210EECB7BC}" srcOrd="0" destOrd="0" parTransId="{B3D0F25E-F16D-4565-BCBE-CD208E54A4D8}" sibTransId="{01FD327F-9D73-4DF6-A7F8-A3A9E221EF8A}"/>
    <dgm:cxn modelId="{332C1391-17FE-47EC-888E-436D50579220}" type="presOf" srcId="{147DA7AE-A4CE-4383-B223-3BC0E62911DF}" destId="{22D38C8B-A448-4E2A-8DC8-75FA0FBD8841}" srcOrd="0" destOrd="0" presId="urn:microsoft.com/office/officeart/2005/8/layout/radial4"/>
    <dgm:cxn modelId="{98063F91-E357-419F-9539-7E730F42F1FC}" type="presOf" srcId="{5974394C-3E2A-4634-B8EF-0E936F537E7B}" destId="{26DA4725-5507-4100-8B1C-521EA2E8F076}" srcOrd="0" destOrd="0" presId="urn:microsoft.com/office/officeart/2005/8/layout/radial4"/>
    <dgm:cxn modelId="{94CD0992-1845-40BA-B367-5131707377DA}" type="presOf" srcId="{5BE4DC7F-8D57-4077-99A9-627D7362D7A6}" destId="{3BD05038-A48F-43F1-8E08-453D4C8F91AC}" srcOrd="0" destOrd="0" presId="urn:microsoft.com/office/officeart/2005/8/layout/radial4"/>
    <dgm:cxn modelId="{027F17A5-3C4B-496E-968C-9D3E8A56F42C}" srcId="{0A73E17C-A85A-4FC2-A934-16210EECB7BC}" destId="{53F998C1-B129-4016-AAE3-F3EF98EC4109}" srcOrd="4" destOrd="0" parTransId="{9C202646-5D03-4F91-8EA7-5CA51D4351DE}" sibTransId="{4F7BA886-5EFD-419D-B47E-411A2D200AA5}"/>
    <dgm:cxn modelId="{D96646AE-8037-452D-8389-F4DB6E80AD34}" srcId="{0A73E17C-A85A-4FC2-A934-16210EECB7BC}" destId="{147DA7AE-A4CE-4383-B223-3BC0E62911DF}" srcOrd="2" destOrd="0" parTransId="{5A6592D9-6DC8-481D-81A2-CD8350259F36}" sibTransId="{A8727851-CEE1-47A4-B639-DF1FD121C559}"/>
    <dgm:cxn modelId="{7706D7BB-3F63-435D-87C0-363570AF6A16}" type="presOf" srcId="{5C547C77-CAD3-4516-B484-EBE3446A323E}" destId="{6D904724-4235-4564-A779-C5EE0E616325}" srcOrd="0" destOrd="0" presId="urn:microsoft.com/office/officeart/2005/8/layout/radial4"/>
    <dgm:cxn modelId="{D76A67C5-CBBF-4522-98D0-853B8684B630}" srcId="{0A73E17C-A85A-4FC2-A934-16210EECB7BC}" destId="{1FD57B3E-A50C-423C-8DDA-641356602CB8}" srcOrd="1" destOrd="0" parTransId="{2AF84537-B90F-4EE4-8648-F130B140DCEB}" sibTransId="{8C57BCE1-DA9A-482D-8464-9B858316BF9F}"/>
    <dgm:cxn modelId="{D9904ACF-3C11-4D84-A7F1-7C85702619FC}" type="presOf" srcId="{9C202646-5D03-4F91-8EA7-5CA51D4351DE}" destId="{C3EEF0B6-3B09-4E64-B012-537D8F2088FB}" srcOrd="0" destOrd="0" presId="urn:microsoft.com/office/officeart/2005/8/layout/radial4"/>
    <dgm:cxn modelId="{9EDB41D1-7F8E-42FE-AB8A-B3F9129B99CB}" type="presOf" srcId="{53F998C1-B129-4016-AAE3-F3EF98EC4109}" destId="{5E27CEAC-DEFB-471A-A45E-F2ADAA759553}" srcOrd="0" destOrd="0" presId="urn:microsoft.com/office/officeart/2005/8/layout/radial4"/>
    <dgm:cxn modelId="{80C20ADC-B0EE-4055-9DF6-4A725A2F1583}" type="presOf" srcId="{D948088D-44CA-4970-80E9-010541B3ED12}" destId="{22DAC958-E632-429B-AED3-B6245A2A7FF0}" srcOrd="0" destOrd="0" presId="urn:microsoft.com/office/officeart/2005/8/layout/radial4"/>
    <dgm:cxn modelId="{DC4BAAF1-8539-4102-9014-4EA22AB9FA96}" srcId="{0A73E17C-A85A-4FC2-A934-16210EECB7BC}" destId="{D948088D-44CA-4970-80E9-010541B3ED12}" srcOrd="5" destOrd="0" parTransId="{438458B1-ADC1-44E3-8E30-F13AFD8095B9}" sibTransId="{1FBB1373-FDD9-4A04-B5E2-7878E16189DE}"/>
    <dgm:cxn modelId="{FB48EAF7-869A-4827-9587-53165086724F}" type="presOf" srcId="{5A6592D9-6DC8-481D-81A2-CD8350259F36}" destId="{3BB8F807-38C4-445E-A2E7-DCA0B5B426CF}" srcOrd="0" destOrd="0" presId="urn:microsoft.com/office/officeart/2005/8/layout/radial4"/>
    <dgm:cxn modelId="{7F3236F9-0C56-4D24-98FF-B4BDB1D93590}" type="presOf" srcId="{1FD57B3E-A50C-423C-8DDA-641356602CB8}" destId="{1CBE89C5-BD61-4A47-9E75-C2D3875A09F9}" srcOrd="0" destOrd="0" presId="urn:microsoft.com/office/officeart/2005/8/layout/radial4"/>
    <dgm:cxn modelId="{37851CFF-DB3E-4CD0-84C9-60EA03BFE6D4}" srcId="{0A73E17C-A85A-4FC2-A934-16210EECB7BC}" destId="{1012C4B1-C2E2-457F-81A5-BAA6DAE89ABC}" srcOrd="3" destOrd="0" parTransId="{5BE4DC7F-8D57-4077-99A9-627D7362D7A6}" sibTransId="{196C6FD2-36AD-40A8-BB8B-D33CC956F9B4}"/>
    <dgm:cxn modelId="{D769D633-0F2B-409B-A94F-BC702799DCC2}" type="presParOf" srcId="{26DA4725-5507-4100-8B1C-521EA2E8F076}" destId="{744B6A61-5504-42E7-80E2-A9F78412460F}" srcOrd="0" destOrd="0" presId="urn:microsoft.com/office/officeart/2005/8/layout/radial4"/>
    <dgm:cxn modelId="{E2814682-7F41-4561-985B-38344284EE06}" type="presParOf" srcId="{26DA4725-5507-4100-8B1C-521EA2E8F076}" destId="{6D904724-4235-4564-A779-C5EE0E616325}" srcOrd="1" destOrd="0" presId="urn:microsoft.com/office/officeart/2005/8/layout/radial4"/>
    <dgm:cxn modelId="{B448B2FC-66BC-40E5-8C3C-1744FF3673CD}" type="presParOf" srcId="{26DA4725-5507-4100-8B1C-521EA2E8F076}" destId="{42E32979-69A6-4718-A165-D9AEC846BC20}" srcOrd="2" destOrd="0" presId="urn:microsoft.com/office/officeart/2005/8/layout/radial4"/>
    <dgm:cxn modelId="{CA283622-C2FB-4238-A3B2-BA2514B0B173}" type="presParOf" srcId="{26DA4725-5507-4100-8B1C-521EA2E8F076}" destId="{49012E00-6A4D-423C-A321-CC276D3D18EB}" srcOrd="3" destOrd="0" presId="urn:microsoft.com/office/officeart/2005/8/layout/radial4"/>
    <dgm:cxn modelId="{75AF3735-984A-4838-9A97-A5EFC942F1A6}" type="presParOf" srcId="{26DA4725-5507-4100-8B1C-521EA2E8F076}" destId="{1CBE89C5-BD61-4A47-9E75-C2D3875A09F9}" srcOrd="4" destOrd="0" presId="urn:microsoft.com/office/officeart/2005/8/layout/radial4"/>
    <dgm:cxn modelId="{07800C0D-E86F-4576-8EC1-41A42941F971}" type="presParOf" srcId="{26DA4725-5507-4100-8B1C-521EA2E8F076}" destId="{3BB8F807-38C4-445E-A2E7-DCA0B5B426CF}" srcOrd="5" destOrd="0" presId="urn:microsoft.com/office/officeart/2005/8/layout/radial4"/>
    <dgm:cxn modelId="{057A0F8F-EB78-4F6A-989D-386155B1B7DB}" type="presParOf" srcId="{26DA4725-5507-4100-8B1C-521EA2E8F076}" destId="{22D38C8B-A448-4E2A-8DC8-75FA0FBD8841}" srcOrd="6" destOrd="0" presId="urn:microsoft.com/office/officeart/2005/8/layout/radial4"/>
    <dgm:cxn modelId="{714E0E5D-25CB-40CF-B7CC-0C24811B65B7}" type="presParOf" srcId="{26DA4725-5507-4100-8B1C-521EA2E8F076}" destId="{3BD05038-A48F-43F1-8E08-453D4C8F91AC}" srcOrd="7" destOrd="0" presId="urn:microsoft.com/office/officeart/2005/8/layout/radial4"/>
    <dgm:cxn modelId="{9890AFC2-4D80-4A24-84BA-E7127D808691}" type="presParOf" srcId="{26DA4725-5507-4100-8B1C-521EA2E8F076}" destId="{CAAC78B0-4996-4F29-ACA6-DC32F062C245}" srcOrd="8" destOrd="0" presId="urn:microsoft.com/office/officeart/2005/8/layout/radial4"/>
    <dgm:cxn modelId="{DAF14530-1943-4238-9C91-991A0C04BDFC}" type="presParOf" srcId="{26DA4725-5507-4100-8B1C-521EA2E8F076}" destId="{C3EEF0B6-3B09-4E64-B012-537D8F2088FB}" srcOrd="9" destOrd="0" presId="urn:microsoft.com/office/officeart/2005/8/layout/radial4"/>
    <dgm:cxn modelId="{7913E44B-5C0F-487C-85FF-237304DD74BD}" type="presParOf" srcId="{26DA4725-5507-4100-8B1C-521EA2E8F076}" destId="{5E27CEAC-DEFB-471A-A45E-F2ADAA759553}" srcOrd="10" destOrd="0" presId="urn:microsoft.com/office/officeart/2005/8/layout/radial4"/>
    <dgm:cxn modelId="{405D7E23-4A65-4AB7-B51D-74715A733484}" type="presParOf" srcId="{26DA4725-5507-4100-8B1C-521EA2E8F076}" destId="{F55FCBC5-D127-4F0A-B346-C196184E975B}" srcOrd="11" destOrd="0" presId="urn:microsoft.com/office/officeart/2005/8/layout/radial4"/>
    <dgm:cxn modelId="{94E3C6C2-9F8B-456F-92E6-09F8CBCC1CB3}" type="presParOf" srcId="{26DA4725-5507-4100-8B1C-521EA2E8F076}" destId="{22DAC958-E632-429B-AED3-B6245A2A7FF0}" srcOrd="12"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4B6A61-5504-42E7-80E2-A9F78412460F}">
      <dsp:nvSpPr>
        <dsp:cNvPr id="0" name=""/>
        <dsp:cNvSpPr/>
      </dsp:nvSpPr>
      <dsp:spPr>
        <a:xfrm>
          <a:off x="5285367" y="4098895"/>
          <a:ext cx="3512180" cy="3512180"/>
        </a:xfrm>
        <a:prstGeom prst="ellipse">
          <a:avLst/>
        </a:prstGeom>
        <a:blipFill rotWithShape="0">
          <a:blip xmlns:r="http://schemas.openxmlformats.org/officeDocument/2006/relationships" r:embed="rId1">
            <a:extLst>
              <a:ext uri="{BEBA8EAE-BF5A-486C-A8C5-ECC9F3942E4B}">
                <a14:imgProps xmlns:a14="http://schemas.microsoft.com/office/drawing/2010/main">
                  <a14:imgLayer r:embed="rId2">
                    <a14:imgEffect>
                      <a14:backgroundRemoval t="4492" b="92837" l="18645" r="78494">
                        <a14:foregroundMark x1="39504" y1="22906" x2="39504" y2="22906"/>
                        <a14:foregroundMark x1="37965" y1="27115" x2="37965" y2="27115"/>
                        <a14:foregroundMark x1="38910" y1="22744" x2="38910" y2="22744"/>
                        <a14:foregroundMark x1="37804" y1="25091" x2="36859" y2="28045"/>
                        <a14:foregroundMark x1="36940" y1="24686" x2="35564" y2="27641"/>
                        <a14:foregroundMark x1="19455" y1="61999" x2="18780" y2="68717"/>
                        <a14:foregroundMark x1="18780" y1="68717" x2="21452" y2="74059"/>
                        <a14:foregroundMark x1="21452" y1="74059" x2="24177" y2="74990"/>
                        <a14:foregroundMark x1="46114" y1="91420" x2="54317" y2="88345"/>
                        <a14:foregroundMark x1="54317" y1="88345" x2="52132" y2="92230"/>
                        <a14:foregroundMark x1="52132" y1="92230" x2="48867" y2="92837"/>
                        <a14:foregroundMark x1="48867" y1="92837" x2="46114" y2="91542"/>
                        <a14:foregroundMark x1="74231" y1="39741" x2="77388" y2="37394"/>
                        <a14:foregroundMark x1="77388" y1="37394" x2="78440" y2="32092"/>
                        <a14:foregroundMark x1="78440" y1="32092" x2="76201" y2="23270"/>
                        <a14:foregroundMark x1="76201" y1="23270" x2="74393" y2="39336"/>
                        <a14:foregroundMark x1="74393" y1="39336" x2="74582" y2="39741"/>
                        <a14:foregroundMark x1="77334" y1="26750" x2="77982" y2="37151"/>
                        <a14:foregroundMark x1="77982" y1="37151" x2="78548" y2="30595"/>
                        <a14:foregroundMark x1="78548" y1="30595" x2="77496" y2="27398"/>
                        <a14:foregroundMark x1="46276" y1="4249" x2="49379" y2="7649"/>
                        <a14:foregroundMark x1="49379" y1="7649" x2="52752" y2="9065"/>
                        <a14:foregroundMark x1="52752" y1="9065" x2="52806" y2="9268"/>
                        <a14:foregroundMark x1="46465" y1="4614" x2="48597" y2="4492"/>
                        <a14:backgroundMark x1="72342" y1="38567" x2="65138" y2="56981"/>
                        <a14:backgroundMark x1="64814" y1="56212" x2="63168" y2="60299"/>
                        <a14:backgroundMark x1="63788" y1="57224" x2="63788" y2="57224"/>
                        <a14:backgroundMark x1="59309" y1="68919" x2="64706" y2="56212"/>
                      </a14:backgroundRemoval>
                    </a14:imgEffect>
                  </a14:imgLayer>
                </a14:imgProps>
              </a:ext>
              <a:ext uri="{28A0092B-C50C-407E-A947-70E740481C1C}">
                <a14:useLocalDpi xmlns:a14="http://schemas.microsoft.com/office/drawing/2010/main" val="0"/>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de-DE" sz="6500" kern="1200" dirty="0"/>
        </a:p>
      </dsp:txBody>
      <dsp:txXfrm>
        <a:off x="5799714" y="4613242"/>
        <a:ext cx="2483486" cy="2483486"/>
      </dsp:txXfrm>
    </dsp:sp>
    <dsp:sp modelId="{6D904724-4235-4564-A779-C5EE0E616325}">
      <dsp:nvSpPr>
        <dsp:cNvPr id="0" name=""/>
        <dsp:cNvSpPr/>
      </dsp:nvSpPr>
      <dsp:spPr>
        <a:xfrm rot="10604077">
          <a:off x="2757230" y="5578658"/>
          <a:ext cx="2794249" cy="1000971"/>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E32979-69A6-4718-A165-D9AEC846BC20}">
      <dsp:nvSpPr>
        <dsp:cNvPr id="0" name=""/>
        <dsp:cNvSpPr/>
      </dsp:nvSpPr>
      <dsp:spPr>
        <a:xfrm>
          <a:off x="210697" y="4750423"/>
          <a:ext cx="4250890" cy="274603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800100">
            <a:lnSpc>
              <a:spcPct val="90000"/>
            </a:lnSpc>
            <a:spcBef>
              <a:spcPct val="0"/>
            </a:spcBef>
            <a:spcAft>
              <a:spcPct val="35000"/>
            </a:spcAft>
            <a:buFont typeface="+mj-lt"/>
            <a:buNone/>
          </a:pPr>
          <a:r>
            <a:rPr lang="de-DE" sz="1800" b="1" kern="1200" dirty="0">
              <a:latin typeface="+mn-lt"/>
              <a:ea typeface="+mn-ea"/>
              <a:cs typeface="+mn-cs"/>
            </a:rPr>
            <a:t>Enerji / </a:t>
          </a:r>
          <a:r>
            <a:rPr lang="de-DE" sz="1800" b="1" kern="1200" dirty="0" err="1">
              <a:latin typeface="+mn-lt"/>
              <a:ea typeface="+mn-ea"/>
              <a:cs typeface="+mn-cs"/>
            </a:rPr>
            <a:t>ısı</a:t>
          </a:r>
          <a:r>
            <a:rPr lang="de-DE" sz="1800" b="1" kern="1200" dirty="0">
              <a:latin typeface="+mn-lt"/>
              <a:ea typeface="+mn-ea"/>
              <a:cs typeface="+mn-cs"/>
            </a:rPr>
            <a:t> </a:t>
          </a:r>
          <a:r>
            <a:rPr lang="de-DE" sz="1800" b="1" kern="1200" dirty="0" err="1">
              <a:latin typeface="+mn-lt"/>
              <a:ea typeface="+mn-ea"/>
              <a:cs typeface="+mn-cs"/>
            </a:rPr>
            <a:t>üretimi</a:t>
          </a:r>
          <a:r>
            <a:rPr lang="de-DE" sz="1800" b="1" kern="1200" dirty="0">
              <a:latin typeface="+mn-lt"/>
              <a:ea typeface="+mn-ea"/>
              <a:cs typeface="+mn-cs"/>
            </a:rPr>
            <a:t>:
</a:t>
          </a:r>
          <a:r>
            <a:rPr lang="de-DE" sz="1800" b="0" kern="1200" dirty="0" err="1">
              <a:latin typeface="+mn-lt"/>
              <a:ea typeface="+mn-ea"/>
              <a:cs typeface="+mn-cs"/>
            </a:rPr>
            <a:t>Fırınlar</a:t>
          </a:r>
          <a:r>
            <a:rPr lang="de-DE" sz="1800" b="0" kern="1200" dirty="0">
              <a:latin typeface="+mn-lt"/>
              <a:ea typeface="+mn-ea"/>
              <a:cs typeface="+mn-cs"/>
            </a:rPr>
            <a:t> (</a:t>
          </a:r>
          <a:r>
            <a:rPr lang="de-DE" sz="1800" b="0" kern="1200" dirty="0" err="1">
              <a:latin typeface="+mn-lt"/>
              <a:ea typeface="+mn-ea"/>
              <a:cs typeface="+mn-cs"/>
            </a:rPr>
            <a:t>Katı</a:t>
          </a:r>
          <a:r>
            <a:rPr lang="de-DE" sz="1800" b="0" kern="1200" dirty="0">
              <a:latin typeface="+mn-lt"/>
              <a:ea typeface="+mn-ea"/>
              <a:cs typeface="+mn-cs"/>
            </a:rPr>
            <a:t>, </a:t>
          </a:r>
          <a:r>
            <a:rPr lang="de-DE" sz="1800" b="0" kern="1200" dirty="0" err="1">
              <a:latin typeface="+mn-lt"/>
              <a:ea typeface="+mn-ea"/>
              <a:cs typeface="+mn-cs"/>
            </a:rPr>
            <a:t>sıvı</a:t>
          </a:r>
          <a:r>
            <a:rPr lang="de-DE" sz="1800" b="0" kern="1200" dirty="0">
              <a:latin typeface="+mn-lt"/>
              <a:ea typeface="+mn-ea"/>
              <a:cs typeface="+mn-cs"/>
            </a:rPr>
            <a:t>, </a:t>
          </a:r>
          <a:r>
            <a:rPr lang="de-DE" sz="1800" b="0" kern="1200" dirty="0" err="1">
              <a:latin typeface="+mn-lt"/>
              <a:ea typeface="+mn-ea"/>
              <a:cs typeface="+mn-cs"/>
            </a:rPr>
            <a:t>gazlı</a:t>
          </a:r>
          <a:r>
            <a:rPr lang="de-DE" sz="1800" b="0" kern="1200" dirty="0">
              <a:latin typeface="+mn-lt"/>
              <a:ea typeface="+mn-ea"/>
              <a:cs typeface="+mn-cs"/>
            </a:rPr>
            <a:t> </a:t>
          </a:r>
          <a:r>
            <a:rPr lang="de-DE" sz="1800" b="0" kern="1200" dirty="0" err="1">
              <a:latin typeface="+mn-lt"/>
              <a:ea typeface="+mn-ea"/>
              <a:cs typeface="+mn-cs"/>
            </a:rPr>
            <a:t>yakıtlı</a:t>
          </a:r>
          <a:r>
            <a:rPr lang="de-DE" sz="1800" b="0" kern="1200" dirty="0">
              <a:latin typeface="+mn-lt"/>
              <a:ea typeface="+mn-ea"/>
              <a:cs typeface="+mn-cs"/>
            </a:rPr>
            <a:t>)
Gaz </a:t>
          </a:r>
          <a:r>
            <a:rPr lang="de-DE" sz="1800" b="0" kern="1200" dirty="0" err="1">
              <a:latin typeface="+mn-lt"/>
              <a:ea typeface="+mn-ea"/>
              <a:cs typeface="+mn-cs"/>
            </a:rPr>
            <a:t>türbini</a:t>
          </a:r>
          <a:r>
            <a:rPr lang="de-DE" sz="1800" b="0" kern="1200" dirty="0">
              <a:latin typeface="+mn-lt"/>
              <a:ea typeface="+mn-ea"/>
              <a:cs typeface="+mn-cs"/>
            </a:rPr>
            <a:t> </a:t>
          </a:r>
          <a:r>
            <a:rPr lang="de-DE" sz="1800" b="0" kern="1200" dirty="0" err="1">
              <a:latin typeface="+mn-lt"/>
              <a:ea typeface="+mn-ea"/>
              <a:cs typeface="+mn-cs"/>
            </a:rPr>
            <a:t>santralleri</a:t>
          </a:r>
          <a:r>
            <a:rPr lang="de-DE" sz="1800" b="0" kern="1200" dirty="0">
              <a:latin typeface="+mn-lt"/>
              <a:ea typeface="+mn-ea"/>
              <a:cs typeface="+mn-cs"/>
            </a:rPr>
            <a:t>
</a:t>
          </a:r>
          <a:r>
            <a:rPr lang="de-DE" sz="1800" b="0" kern="1200" dirty="0" err="1">
              <a:latin typeface="+mn-lt"/>
              <a:ea typeface="+mn-ea"/>
              <a:cs typeface="+mn-cs"/>
            </a:rPr>
            <a:t>Kömürle</a:t>
          </a:r>
          <a:r>
            <a:rPr lang="de-DE" sz="1800" b="0" kern="1200" dirty="0">
              <a:latin typeface="+mn-lt"/>
              <a:ea typeface="+mn-ea"/>
              <a:cs typeface="+mn-cs"/>
            </a:rPr>
            <a:t> </a:t>
          </a:r>
          <a:r>
            <a:rPr lang="de-DE" sz="1800" b="0" kern="1200" dirty="0" err="1">
              <a:latin typeface="+mn-lt"/>
              <a:ea typeface="+mn-ea"/>
              <a:cs typeface="+mn-cs"/>
            </a:rPr>
            <a:t>çalışan</a:t>
          </a:r>
          <a:r>
            <a:rPr lang="de-DE" sz="1800" b="0" kern="1200" dirty="0">
              <a:latin typeface="+mn-lt"/>
              <a:ea typeface="+mn-ea"/>
              <a:cs typeface="+mn-cs"/>
            </a:rPr>
            <a:t> </a:t>
          </a:r>
          <a:r>
            <a:rPr lang="de-DE" sz="1800" b="0" kern="1200" dirty="0" err="1">
              <a:latin typeface="+mn-lt"/>
              <a:ea typeface="+mn-ea"/>
              <a:cs typeface="+mn-cs"/>
            </a:rPr>
            <a:t>santraller</a:t>
          </a:r>
          <a:r>
            <a:rPr lang="de-DE" sz="1800" b="0" kern="1200" dirty="0">
              <a:latin typeface="+mn-lt"/>
              <a:ea typeface="+mn-ea"/>
              <a:cs typeface="+mn-cs"/>
            </a:rPr>
            <a:t>
</a:t>
          </a:r>
          <a:r>
            <a:rPr lang="de-DE" sz="1800" b="0" kern="1200" dirty="0" err="1">
              <a:latin typeface="+mn-lt"/>
              <a:ea typeface="+mn-ea"/>
              <a:cs typeface="+mn-cs"/>
            </a:rPr>
            <a:t>Birleşik</a:t>
          </a:r>
          <a:r>
            <a:rPr lang="de-DE" sz="1800" b="0" kern="1200" dirty="0">
              <a:latin typeface="+mn-lt"/>
              <a:ea typeface="+mn-ea"/>
              <a:cs typeface="+mn-cs"/>
            </a:rPr>
            <a:t> </a:t>
          </a:r>
          <a:r>
            <a:rPr lang="de-DE" sz="1800" b="0" kern="1200" dirty="0" err="1">
              <a:latin typeface="+mn-lt"/>
              <a:ea typeface="+mn-ea"/>
              <a:cs typeface="+mn-cs"/>
            </a:rPr>
            <a:t>ısı</a:t>
          </a:r>
          <a:r>
            <a:rPr lang="de-DE" sz="1800" b="0" kern="1200" dirty="0">
              <a:latin typeface="+mn-lt"/>
              <a:ea typeface="+mn-ea"/>
              <a:cs typeface="+mn-cs"/>
            </a:rPr>
            <a:t> ve </a:t>
          </a:r>
          <a:r>
            <a:rPr lang="de-DE" sz="1800" b="0" kern="1200" dirty="0" err="1">
              <a:latin typeface="+mn-lt"/>
              <a:ea typeface="+mn-ea"/>
              <a:cs typeface="+mn-cs"/>
            </a:rPr>
            <a:t>enerji</a:t>
          </a:r>
          <a:r>
            <a:rPr lang="de-DE" sz="1800" b="0" kern="1200" dirty="0">
              <a:latin typeface="+mn-lt"/>
              <a:ea typeface="+mn-ea"/>
              <a:cs typeface="+mn-cs"/>
            </a:rPr>
            <a:t> </a:t>
          </a:r>
          <a:r>
            <a:rPr lang="de-DE" sz="1800" b="0" kern="1200" dirty="0" err="1">
              <a:latin typeface="+mn-lt"/>
              <a:ea typeface="+mn-ea"/>
              <a:cs typeface="+mn-cs"/>
            </a:rPr>
            <a:t>santrali</a:t>
          </a:r>
          <a:r>
            <a:rPr lang="de-DE" sz="1800" b="0" kern="1200" dirty="0">
              <a:latin typeface="+mn-lt"/>
              <a:ea typeface="+mn-ea"/>
              <a:cs typeface="+mn-cs"/>
            </a:rPr>
            <a:t>
Kombine </a:t>
          </a:r>
          <a:r>
            <a:rPr lang="de-DE" sz="1800" b="0" kern="1200" dirty="0" err="1">
              <a:latin typeface="+mn-lt"/>
              <a:ea typeface="+mn-ea"/>
              <a:cs typeface="+mn-cs"/>
            </a:rPr>
            <a:t>çevrim</a:t>
          </a:r>
          <a:r>
            <a:rPr lang="de-DE" sz="1800" b="0" kern="1200" dirty="0">
              <a:latin typeface="+mn-lt"/>
              <a:ea typeface="+mn-ea"/>
              <a:cs typeface="+mn-cs"/>
            </a:rPr>
            <a:t> </a:t>
          </a:r>
          <a:r>
            <a:rPr lang="de-DE" sz="1800" b="0" kern="1200" dirty="0" err="1">
              <a:latin typeface="+mn-lt"/>
              <a:ea typeface="+mn-ea"/>
              <a:cs typeface="+mn-cs"/>
            </a:rPr>
            <a:t>elektrik</a:t>
          </a:r>
          <a:r>
            <a:rPr lang="de-DE" sz="1800" b="0" kern="1200" dirty="0">
              <a:latin typeface="+mn-lt"/>
              <a:ea typeface="+mn-ea"/>
              <a:cs typeface="+mn-cs"/>
            </a:rPr>
            <a:t> </a:t>
          </a:r>
          <a:r>
            <a:rPr lang="de-DE" sz="1800" b="0" kern="1200" dirty="0" err="1">
              <a:latin typeface="+mn-lt"/>
              <a:ea typeface="+mn-ea"/>
              <a:cs typeface="+mn-cs"/>
            </a:rPr>
            <a:t>santrali</a:t>
          </a:r>
          <a:r>
            <a:rPr lang="de-DE" sz="1800" b="0" kern="1200" dirty="0">
              <a:latin typeface="+mn-lt"/>
              <a:ea typeface="+mn-ea"/>
              <a:cs typeface="+mn-cs"/>
            </a:rPr>
            <a:t>
</a:t>
          </a:r>
          <a:r>
            <a:rPr lang="de-DE" sz="1800" b="0" kern="1200" dirty="0" err="1">
              <a:latin typeface="+mn-lt"/>
              <a:ea typeface="+mn-ea"/>
              <a:cs typeface="+mn-cs"/>
            </a:rPr>
            <a:t>Kompresör</a:t>
          </a:r>
          <a:r>
            <a:rPr lang="de-DE" sz="1800" b="0" kern="1200" dirty="0">
              <a:latin typeface="+mn-lt"/>
              <a:ea typeface="+mn-ea"/>
              <a:cs typeface="+mn-cs"/>
            </a:rPr>
            <a:t> </a:t>
          </a:r>
          <a:r>
            <a:rPr lang="de-DE" sz="1800" b="0" kern="1200" dirty="0" err="1">
              <a:latin typeface="+mn-lt"/>
              <a:ea typeface="+mn-ea"/>
              <a:cs typeface="+mn-cs"/>
            </a:rPr>
            <a:t>istasyonları</a:t>
          </a:r>
          <a:endParaRPr lang="de-DE" sz="1800" b="0" kern="1200" dirty="0">
            <a:latin typeface="+mn-lt"/>
          </a:endParaRPr>
        </a:p>
      </dsp:txBody>
      <dsp:txXfrm>
        <a:off x="291126" y="4830852"/>
        <a:ext cx="4090032" cy="2585178"/>
      </dsp:txXfrm>
    </dsp:sp>
    <dsp:sp modelId="{49012E00-6A4D-423C-A321-CC276D3D18EB}">
      <dsp:nvSpPr>
        <dsp:cNvPr id="0" name=""/>
        <dsp:cNvSpPr/>
      </dsp:nvSpPr>
      <dsp:spPr>
        <a:xfrm rot="13162366">
          <a:off x="3040721" y="3235713"/>
          <a:ext cx="2837564" cy="1000971"/>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BE89C5-BD61-4A47-9E75-C2D3875A09F9}">
      <dsp:nvSpPr>
        <dsp:cNvPr id="0" name=""/>
        <dsp:cNvSpPr/>
      </dsp:nvSpPr>
      <dsp:spPr>
        <a:xfrm>
          <a:off x="1218814" y="2259514"/>
          <a:ext cx="4287841" cy="115332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800100">
            <a:lnSpc>
              <a:spcPct val="90000"/>
            </a:lnSpc>
            <a:spcBef>
              <a:spcPct val="0"/>
            </a:spcBef>
            <a:spcAft>
              <a:spcPct val="35000"/>
            </a:spcAft>
            <a:buFont typeface="+mj-lt"/>
            <a:buNone/>
          </a:pPr>
          <a:r>
            <a:rPr lang="de-DE" sz="1800" b="1" kern="1200" dirty="0" err="1">
              <a:latin typeface="+mn-lt"/>
              <a:ea typeface="+mn-ea"/>
              <a:cs typeface="+mn-cs"/>
            </a:rPr>
            <a:t>Atık</a:t>
          </a:r>
          <a:r>
            <a:rPr lang="de-DE" sz="1800" b="1" kern="1200" dirty="0">
              <a:latin typeface="+mn-lt"/>
              <a:ea typeface="+mn-ea"/>
              <a:cs typeface="+mn-cs"/>
            </a:rPr>
            <a:t> </a:t>
          </a:r>
          <a:r>
            <a:rPr lang="de-DE" sz="1800" b="1" kern="1200" dirty="0" err="1">
              <a:latin typeface="+mn-lt"/>
              <a:ea typeface="+mn-ea"/>
              <a:cs typeface="+mn-cs"/>
            </a:rPr>
            <a:t>Bertarafı</a:t>
          </a:r>
          <a:r>
            <a:rPr lang="de-DE" sz="1800" b="1" kern="1200" dirty="0">
              <a:latin typeface="+mn-lt"/>
              <a:ea typeface="+mn-ea"/>
              <a:cs typeface="+mn-cs"/>
            </a:rPr>
            <a:t>:
</a:t>
          </a:r>
          <a:r>
            <a:rPr lang="de-DE" sz="1800" b="0" kern="1200" dirty="0" err="1">
              <a:latin typeface="+mn-lt"/>
              <a:ea typeface="+mn-ea"/>
              <a:cs typeface="+mn-cs"/>
            </a:rPr>
            <a:t>Atık</a:t>
          </a:r>
          <a:r>
            <a:rPr lang="de-DE" sz="1800" b="0" kern="1200" dirty="0">
              <a:latin typeface="+mn-lt"/>
              <a:ea typeface="+mn-ea"/>
              <a:cs typeface="+mn-cs"/>
            </a:rPr>
            <a:t> </a:t>
          </a:r>
          <a:r>
            <a:rPr lang="de-DE" sz="1800" b="0" kern="1200" dirty="0" err="1">
              <a:latin typeface="+mn-lt"/>
              <a:ea typeface="+mn-ea"/>
              <a:cs typeface="+mn-cs"/>
            </a:rPr>
            <a:t>yakma</a:t>
          </a:r>
          <a:r>
            <a:rPr lang="de-DE" sz="1800" b="0" kern="1200" dirty="0">
              <a:latin typeface="+mn-lt"/>
              <a:ea typeface="+mn-ea"/>
              <a:cs typeface="+mn-cs"/>
            </a:rPr>
            <a:t>
</a:t>
          </a:r>
          <a:r>
            <a:rPr lang="de-DE" sz="1800" b="0" kern="1200" dirty="0" err="1">
              <a:latin typeface="+mn-lt"/>
              <a:ea typeface="+mn-ea"/>
              <a:cs typeface="+mn-cs"/>
            </a:rPr>
            <a:t>Atık</a:t>
          </a:r>
          <a:r>
            <a:rPr lang="de-DE" sz="1800" b="0" kern="1200" dirty="0">
              <a:latin typeface="+mn-lt"/>
              <a:ea typeface="+mn-ea"/>
              <a:cs typeface="+mn-cs"/>
            </a:rPr>
            <a:t> </a:t>
          </a:r>
          <a:r>
            <a:rPr lang="de-DE" sz="1800" b="0" kern="1200" dirty="0" err="1">
              <a:latin typeface="+mn-lt"/>
              <a:ea typeface="+mn-ea"/>
              <a:cs typeface="+mn-cs"/>
            </a:rPr>
            <a:t>piroliz</a:t>
          </a:r>
          <a:endParaRPr lang="de-DE" sz="1800" b="0" kern="1200" dirty="0">
            <a:latin typeface="+mn-lt"/>
          </a:endParaRPr>
        </a:p>
      </dsp:txBody>
      <dsp:txXfrm>
        <a:off x="1252594" y="2293294"/>
        <a:ext cx="4220281" cy="1085764"/>
      </dsp:txXfrm>
    </dsp:sp>
    <dsp:sp modelId="{3BB8F807-38C4-445E-A2E7-DCA0B5B426CF}">
      <dsp:nvSpPr>
        <dsp:cNvPr id="0" name=""/>
        <dsp:cNvSpPr/>
      </dsp:nvSpPr>
      <dsp:spPr>
        <a:xfrm rot="15857489">
          <a:off x="5271286" y="2011880"/>
          <a:ext cx="2872063" cy="1000971"/>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2D38C8B-A448-4E2A-8DC8-75FA0FBD8841}">
      <dsp:nvSpPr>
        <dsp:cNvPr id="0" name=""/>
        <dsp:cNvSpPr/>
      </dsp:nvSpPr>
      <dsp:spPr>
        <a:xfrm>
          <a:off x="5062135" y="100045"/>
          <a:ext cx="3004687" cy="196682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800100">
            <a:lnSpc>
              <a:spcPct val="90000"/>
            </a:lnSpc>
            <a:spcBef>
              <a:spcPct val="0"/>
            </a:spcBef>
            <a:spcAft>
              <a:spcPct val="35000"/>
            </a:spcAft>
            <a:buNone/>
          </a:pPr>
          <a:r>
            <a:rPr lang="de-DE" sz="1800" b="1" kern="1200" dirty="0" err="1">
              <a:latin typeface="+mn-lt"/>
              <a:ea typeface="+mn-ea"/>
              <a:cs typeface="+mn-cs"/>
            </a:rPr>
            <a:t>Yaktıktan</a:t>
          </a:r>
          <a:r>
            <a:rPr lang="de-DE" sz="1800" b="1" kern="1200" dirty="0">
              <a:latin typeface="+mn-lt"/>
              <a:ea typeface="+mn-ea"/>
              <a:cs typeface="+mn-cs"/>
            </a:rPr>
            <a:t> </a:t>
          </a:r>
          <a:r>
            <a:rPr lang="de-DE" sz="1800" b="1" kern="1200" dirty="0" err="1">
              <a:latin typeface="+mn-lt"/>
              <a:ea typeface="+mn-ea"/>
              <a:cs typeface="+mn-cs"/>
            </a:rPr>
            <a:t>sonra</a:t>
          </a:r>
          <a:r>
            <a:rPr lang="de-DE" sz="1800" b="1" kern="1200" dirty="0">
              <a:latin typeface="+mn-lt"/>
              <a:ea typeface="+mn-ea"/>
              <a:cs typeface="+mn-cs"/>
            </a:rPr>
            <a:t>:
</a:t>
          </a:r>
          <a:r>
            <a:rPr lang="de-DE" sz="1800" b="1" kern="1200" dirty="0" err="1">
              <a:latin typeface="+mn-lt"/>
              <a:ea typeface="+mn-ea"/>
              <a:cs typeface="+mn-cs"/>
            </a:rPr>
            <a:t>Örneğin</a:t>
          </a:r>
          <a:r>
            <a:rPr lang="de-DE" sz="1800" b="1" kern="1200" dirty="0">
              <a:latin typeface="+mn-lt"/>
              <a:ea typeface="+mn-ea"/>
              <a:cs typeface="+mn-cs"/>
            </a:rPr>
            <a:t> </a:t>
          </a:r>
          <a:r>
            <a:rPr lang="de-DE" sz="1800" b="1" kern="1200" dirty="0" err="1">
              <a:latin typeface="+mn-lt"/>
              <a:ea typeface="+mn-ea"/>
              <a:cs typeface="+mn-cs"/>
            </a:rPr>
            <a:t>boya</a:t>
          </a:r>
          <a:r>
            <a:rPr lang="de-DE" sz="1800" b="1" kern="1200" dirty="0">
              <a:latin typeface="+mn-lt"/>
              <a:ea typeface="+mn-ea"/>
              <a:cs typeface="+mn-cs"/>
            </a:rPr>
            <a:t> </a:t>
          </a:r>
          <a:r>
            <a:rPr lang="de-DE" sz="1800" b="1" kern="1200" dirty="0" err="1">
              <a:latin typeface="+mn-lt"/>
              <a:ea typeface="+mn-ea"/>
              <a:cs typeface="+mn-cs"/>
            </a:rPr>
            <a:t>atölyesi</a:t>
          </a:r>
          <a:r>
            <a:rPr lang="de-DE" sz="1800" b="1" kern="1200" dirty="0">
              <a:latin typeface="+mn-lt"/>
              <a:ea typeface="+mn-ea"/>
              <a:cs typeface="+mn-cs"/>
            </a:rPr>
            <a:t> (</a:t>
          </a:r>
          <a:r>
            <a:rPr lang="de-DE" sz="1800" b="1" kern="1200" dirty="0" err="1">
              <a:latin typeface="+mn-lt"/>
              <a:ea typeface="+mn-ea"/>
              <a:cs typeface="+mn-cs"/>
            </a:rPr>
            <a:t>otomotiv</a:t>
          </a:r>
          <a:r>
            <a:rPr lang="de-DE" sz="1800" b="1" kern="1200" dirty="0">
              <a:latin typeface="+mn-lt"/>
              <a:ea typeface="+mn-ea"/>
              <a:cs typeface="+mn-cs"/>
            </a:rPr>
            <a:t> </a:t>
          </a:r>
          <a:r>
            <a:rPr lang="de-DE" sz="1800" b="1" kern="1200" dirty="0" err="1">
              <a:latin typeface="+mn-lt"/>
              <a:ea typeface="+mn-ea"/>
              <a:cs typeface="+mn-cs"/>
            </a:rPr>
            <a:t>endüstrisi</a:t>
          </a:r>
          <a:r>
            <a:rPr lang="de-DE" sz="1800" b="1" kern="1200" dirty="0">
              <a:latin typeface="+mn-lt"/>
              <a:ea typeface="+mn-ea"/>
              <a:cs typeface="+mn-cs"/>
            </a:rPr>
            <a:t>)</a:t>
          </a:r>
          <a:endParaRPr lang="de-DE" sz="1800" b="0" kern="1200" dirty="0">
            <a:latin typeface="+mn-lt"/>
          </a:endParaRPr>
        </a:p>
      </dsp:txBody>
      <dsp:txXfrm>
        <a:off x="5119741" y="157651"/>
        <a:ext cx="2889475" cy="1851608"/>
      </dsp:txXfrm>
    </dsp:sp>
    <dsp:sp modelId="{3BD05038-A48F-43F1-8E08-453D4C8F91AC}">
      <dsp:nvSpPr>
        <dsp:cNvPr id="0" name=""/>
        <dsp:cNvSpPr/>
      </dsp:nvSpPr>
      <dsp:spPr>
        <a:xfrm rot="18467236">
          <a:off x="7485807" y="2202749"/>
          <a:ext cx="3998554" cy="1000971"/>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AAC78B0-4996-4F29-ACA6-DC32F062C245}">
      <dsp:nvSpPr>
        <dsp:cNvPr id="0" name=""/>
        <dsp:cNvSpPr/>
      </dsp:nvSpPr>
      <dsp:spPr>
        <a:xfrm>
          <a:off x="8506392" y="-71353"/>
          <a:ext cx="4407424" cy="238915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800100">
            <a:lnSpc>
              <a:spcPct val="90000"/>
            </a:lnSpc>
            <a:spcBef>
              <a:spcPct val="0"/>
            </a:spcBef>
            <a:spcAft>
              <a:spcPct val="35000"/>
            </a:spcAft>
            <a:buNone/>
          </a:pPr>
          <a:r>
            <a:rPr lang="de-DE" sz="1800" b="1" kern="1200" dirty="0">
              <a:latin typeface="+mn-lt"/>
              <a:ea typeface="+mn-ea"/>
              <a:cs typeface="+mn-cs"/>
            </a:rPr>
            <a:t>Taş / </a:t>
          </a:r>
          <a:r>
            <a:rPr lang="de-DE" sz="1800" b="1" kern="1200" dirty="0" err="1">
              <a:latin typeface="+mn-lt"/>
              <a:ea typeface="+mn-ea"/>
              <a:cs typeface="+mn-cs"/>
            </a:rPr>
            <a:t>toprak</a:t>
          </a:r>
          <a:r>
            <a:rPr lang="de-DE" sz="1800" b="1" kern="1200" dirty="0">
              <a:latin typeface="+mn-lt"/>
              <a:ea typeface="+mn-ea"/>
              <a:cs typeface="+mn-cs"/>
            </a:rPr>
            <a:t> </a:t>
          </a:r>
          <a:r>
            <a:rPr lang="de-DE" sz="1800" b="1" kern="1200" dirty="0" err="1">
              <a:latin typeface="+mn-lt"/>
              <a:ea typeface="+mn-ea"/>
              <a:cs typeface="+mn-cs"/>
            </a:rPr>
            <a:t>endüstrisi</a:t>
          </a:r>
          <a:r>
            <a:rPr lang="de-DE" sz="1800" b="1" kern="1200" dirty="0">
              <a:latin typeface="+mn-lt"/>
              <a:ea typeface="+mn-ea"/>
              <a:cs typeface="+mn-cs"/>
            </a:rPr>
            <a:t>:
</a:t>
          </a:r>
          <a:r>
            <a:rPr lang="de-DE" sz="1800" b="0" kern="1200" dirty="0" err="1">
              <a:latin typeface="+mn-lt"/>
              <a:ea typeface="+mn-ea"/>
              <a:cs typeface="+mn-cs"/>
            </a:rPr>
            <a:t>Çimento</a:t>
          </a:r>
          <a:r>
            <a:rPr lang="de-DE" sz="1800" b="0" kern="1200" dirty="0">
              <a:latin typeface="+mn-lt"/>
              <a:ea typeface="+mn-ea"/>
              <a:cs typeface="+mn-cs"/>
            </a:rPr>
            <a:t> </a:t>
          </a:r>
          <a:r>
            <a:rPr lang="de-DE" sz="1800" b="0" kern="1200" dirty="0" err="1">
              <a:latin typeface="+mn-lt"/>
              <a:ea typeface="+mn-ea"/>
              <a:cs typeface="+mn-cs"/>
            </a:rPr>
            <a:t>üretimi</a:t>
          </a:r>
          <a:r>
            <a:rPr lang="de-DE" sz="1800" b="0" kern="1200" dirty="0">
              <a:latin typeface="+mn-lt"/>
              <a:ea typeface="+mn-ea"/>
              <a:cs typeface="+mn-cs"/>
            </a:rPr>
            <a:t>
</a:t>
          </a:r>
          <a:r>
            <a:rPr lang="de-DE" sz="1800" b="0" kern="1200" dirty="0" err="1">
              <a:latin typeface="+mn-lt"/>
              <a:ea typeface="+mn-ea"/>
              <a:cs typeface="+mn-cs"/>
            </a:rPr>
            <a:t>Seramik</a:t>
          </a:r>
          <a:r>
            <a:rPr lang="de-DE" sz="1800" b="0" kern="1200" dirty="0">
              <a:latin typeface="+mn-lt"/>
              <a:ea typeface="+mn-ea"/>
              <a:cs typeface="+mn-cs"/>
            </a:rPr>
            <a:t> / Porselen </a:t>
          </a:r>
          <a:r>
            <a:rPr lang="de-DE" sz="1800" b="0" kern="1200" dirty="0" err="1">
              <a:latin typeface="+mn-lt"/>
              <a:ea typeface="+mn-ea"/>
              <a:cs typeface="+mn-cs"/>
            </a:rPr>
            <a:t>üretimi</a:t>
          </a:r>
          <a:r>
            <a:rPr lang="de-DE" sz="1800" b="0" kern="1200" dirty="0">
              <a:latin typeface="+mn-lt"/>
              <a:ea typeface="+mn-ea"/>
              <a:cs typeface="+mn-cs"/>
            </a:rPr>
            <a:t>
</a:t>
          </a:r>
          <a:r>
            <a:rPr lang="de-DE" sz="1800" b="0" kern="1200" dirty="0" err="1">
              <a:latin typeface="+mn-lt"/>
              <a:ea typeface="+mn-ea"/>
              <a:cs typeface="+mn-cs"/>
            </a:rPr>
            <a:t>Tuğla</a:t>
          </a:r>
          <a:r>
            <a:rPr lang="de-DE" sz="1800" b="0" kern="1200" dirty="0">
              <a:latin typeface="+mn-lt"/>
              <a:ea typeface="+mn-ea"/>
              <a:cs typeface="+mn-cs"/>
            </a:rPr>
            <a:t> </a:t>
          </a:r>
          <a:r>
            <a:rPr lang="de-DE" sz="1800" b="0" kern="1200" dirty="0" err="1">
              <a:latin typeface="+mn-lt"/>
              <a:ea typeface="+mn-ea"/>
              <a:cs typeface="+mn-cs"/>
            </a:rPr>
            <a:t>yapımı</a:t>
          </a:r>
          <a:r>
            <a:rPr lang="de-DE" sz="1800" b="0" kern="1200" dirty="0">
              <a:latin typeface="+mn-lt"/>
              <a:ea typeface="+mn-ea"/>
              <a:cs typeface="+mn-cs"/>
            </a:rPr>
            <a:t>
Cam </a:t>
          </a:r>
          <a:r>
            <a:rPr lang="de-DE" sz="1800" b="0" kern="1200" dirty="0" err="1">
              <a:latin typeface="+mn-lt"/>
              <a:ea typeface="+mn-ea"/>
              <a:cs typeface="+mn-cs"/>
            </a:rPr>
            <a:t>yapımı</a:t>
          </a:r>
          <a:r>
            <a:rPr lang="de-DE" sz="1800" b="0" kern="1200" dirty="0">
              <a:latin typeface="+mn-lt"/>
              <a:ea typeface="+mn-ea"/>
              <a:cs typeface="+mn-cs"/>
            </a:rPr>
            <a:t>
</a:t>
          </a:r>
          <a:r>
            <a:rPr lang="de-DE" sz="1800" b="0" kern="1200" dirty="0" err="1">
              <a:latin typeface="+mn-lt"/>
              <a:ea typeface="+mn-ea"/>
              <a:cs typeface="+mn-cs"/>
            </a:rPr>
            <a:t>Kireç</a:t>
          </a:r>
          <a:r>
            <a:rPr lang="de-DE" sz="1800" b="0" kern="1200" dirty="0">
              <a:latin typeface="+mn-lt"/>
              <a:ea typeface="+mn-ea"/>
              <a:cs typeface="+mn-cs"/>
            </a:rPr>
            <a:t> </a:t>
          </a:r>
          <a:r>
            <a:rPr lang="de-DE" sz="1800" b="0" kern="1200" dirty="0" err="1">
              <a:latin typeface="+mn-lt"/>
              <a:ea typeface="+mn-ea"/>
              <a:cs typeface="+mn-cs"/>
            </a:rPr>
            <a:t>üretimi</a:t>
          </a:r>
          <a:endParaRPr lang="de-DE" sz="1800" b="0" kern="1200" dirty="0">
            <a:latin typeface="+mn-lt"/>
          </a:endParaRPr>
        </a:p>
      </dsp:txBody>
      <dsp:txXfrm>
        <a:off x="8576368" y="-1377"/>
        <a:ext cx="4267472" cy="2249204"/>
      </dsp:txXfrm>
    </dsp:sp>
    <dsp:sp modelId="{C3EEF0B6-3B09-4E64-B012-537D8F2088FB}">
      <dsp:nvSpPr>
        <dsp:cNvPr id="0" name=""/>
        <dsp:cNvSpPr/>
      </dsp:nvSpPr>
      <dsp:spPr>
        <a:xfrm rot="20576799">
          <a:off x="10154741" y="3961229"/>
          <a:ext cx="2879170" cy="994334"/>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E27CEAC-DEFB-471A-A45E-F2ADAA759553}">
      <dsp:nvSpPr>
        <dsp:cNvPr id="0" name=""/>
        <dsp:cNvSpPr/>
      </dsp:nvSpPr>
      <dsp:spPr>
        <a:xfrm>
          <a:off x="11659439" y="2450414"/>
          <a:ext cx="5018441" cy="24366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800100">
            <a:lnSpc>
              <a:spcPct val="90000"/>
            </a:lnSpc>
            <a:spcBef>
              <a:spcPct val="0"/>
            </a:spcBef>
            <a:spcAft>
              <a:spcPct val="35000"/>
            </a:spcAft>
            <a:buNone/>
          </a:pPr>
          <a:r>
            <a:rPr lang="de-DE" sz="1800" b="1" kern="1200" dirty="0">
              <a:latin typeface="+mn-lt"/>
              <a:ea typeface="+mn-ea"/>
              <a:cs typeface="+mn-cs"/>
            </a:rPr>
            <a:t>Metal / Cevher </a:t>
          </a:r>
          <a:r>
            <a:rPr lang="de-DE" sz="1800" b="1" kern="1200" dirty="0" err="1">
              <a:latin typeface="+mn-lt"/>
              <a:ea typeface="+mn-ea"/>
              <a:cs typeface="+mn-cs"/>
            </a:rPr>
            <a:t>Endüstrisi</a:t>
          </a:r>
          <a:r>
            <a:rPr lang="de-DE" sz="1800" b="1" kern="1200" dirty="0">
              <a:latin typeface="+mn-lt"/>
              <a:ea typeface="+mn-ea"/>
              <a:cs typeface="+mn-cs"/>
            </a:rPr>
            <a:t>:
</a:t>
          </a:r>
          <a:r>
            <a:rPr lang="de-DE" sz="1800" b="0" kern="1200" dirty="0" err="1">
              <a:latin typeface="+mn-lt"/>
              <a:ea typeface="+mn-ea"/>
              <a:cs typeface="+mn-cs"/>
            </a:rPr>
            <a:t>Cevherlerin</a:t>
          </a:r>
          <a:r>
            <a:rPr lang="de-DE" sz="1800" b="0" kern="1200" dirty="0">
              <a:latin typeface="+mn-lt"/>
              <a:ea typeface="+mn-ea"/>
              <a:cs typeface="+mn-cs"/>
            </a:rPr>
            <a:t> </a:t>
          </a:r>
          <a:r>
            <a:rPr lang="de-DE" sz="1800" b="0" kern="1200" dirty="0" err="1">
              <a:latin typeface="+mn-lt"/>
              <a:ea typeface="+mn-ea"/>
              <a:cs typeface="+mn-cs"/>
            </a:rPr>
            <a:t>işlenmesi</a:t>
          </a:r>
          <a:r>
            <a:rPr lang="de-DE" sz="1800" b="0" kern="1200" dirty="0">
              <a:latin typeface="+mn-lt"/>
              <a:ea typeface="+mn-ea"/>
              <a:cs typeface="+mn-cs"/>
            </a:rPr>
            <a:t> (</a:t>
          </a:r>
          <a:r>
            <a:rPr lang="de-DE" sz="1800" b="0" kern="1200" dirty="0" err="1">
              <a:latin typeface="+mn-lt"/>
              <a:ea typeface="+mn-ea"/>
              <a:cs typeface="+mn-cs"/>
            </a:rPr>
            <a:t>sinterleme</a:t>
          </a:r>
          <a:r>
            <a:rPr lang="de-DE" sz="1800" b="0" kern="1200" dirty="0">
              <a:latin typeface="+mn-lt"/>
              <a:ea typeface="+mn-ea"/>
              <a:cs typeface="+mn-cs"/>
            </a:rPr>
            <a:t>)
</a:t>
          </a:r>
          <a:r>
            <a:rPr lang="de-DE" sz="1800" b="0" kern="1200" dirty="0" err="1">
              <a:latin typeface="+mn-lt"/>
              <a:ea typeface="+mn-ea"/>
              <a:cs typeface="+mn-cs"/>
            </a:rPr>
            <a:t>Dök</a:t>
          </a:r>
          <a:r>
            <a:rPr lang="de-DE" sz="1800" b="0" kern="1200" dirty="0">
              <a:latin typeface="+mn-lt"/>
              <a:ea typeface="+mn-ea"/>
              <a:cs typeface="+mn-cs"/>
            </a:rPr>
            <a:t> </a:t>
          </a:r>
          <a:r>
            <a:rPr lang="de-DE" sz="1800" b="0" kern="1200" dirty="0" err="1">
              <a:latin typeface="+mn-lt"/>
              <a:ea typeface="+mn-ea"/>
              <a:cs typeface="+mn-cs"/>
            </a:rPr>
            <a:t>demir</a:t>
          </a:r>
          <a:r>
            <a:rPr lang="de-DE" sz="1800" b="0" kern="1200" dirty="0">
              <a:latin typeface="+mn-lt"/>
              <a:ea typeface="+mn-ea"/>
              <a:cs typeface="+mn-cs"/>
            </a:rPr>
            <a:t> </a:t>
          </a:r>
          <a:r>
            <a:rPr lang="de-DE" sz="1800" b="0" kern="1200" dirty="0" err="1">
              <a:latin typeface="+mn-lt"/>
              <a:ea typeface="+mn-ea"/>
              <a:cs typeface="+mn-cs"/>
            </a:rPr>
            <a:t>üretimi</a:t>
          </a:r>
          <a:r>
            <a:rPr lang="de-DE" sz="1800" b="0" kern="1200" dirty="0">
              <a:latin typeface="+mn-lt"/>
              <a:ea typeface="+mn-ea"/>
              <a:cs typeface="+mn-cs"/>
            </a:rPr>
            <a:t> (</a:t>
          </a:r>
          <a:r>
            <a:rPr lang="de-DE" sz="1800" b="0" kern="1200" dirty="0" err="1">
              <a:latin typeface="+mn-lt"/>
              <a:ea typeface="+mn-ea"/>
              <a:cs typeface="+mn-cs"/>
            </a:rPr>
            <a:t>yüksek</a:t>
          </a:r>
          <a:r>
            <a:rPr lang="de-DE" sz="1800" b="0" kern="1200" dirty="0">
              <a:latin typeface="+mn-lt"/>
              <a:ea typeface="+mn-ea"/>
              <a:cs typeface="+mn-cs"/>
            </a:rPr>
            <a:t> </a:t>
          </a:r>
          <a:r>
            <a:rPr lang="de-DE" sz="1800" b="0" kern="1200" dirty="0" err="1">
              <a:latin typeface="+mn-lt"/>
              <a:ea typeface="+mn-ea"/>
              <a:cs typeface="+mn-cs"/>
            </a:rPr>
            <a:t>fırın</a:t>
          </a:r>
          <a:r>
            <a:rPr lang="de-DE" sz="1800" b="0" kern="1200" dirty="0">
              <a:latin typeface="+mn-lt"/>
              <a:ea typeface="+mn-ea"/>
              <a:cs typeface="+mn-cs"/>
            </a:rPr>
            <a:t>)
Ham </a:t>
          </a:r>
          <a:r>
            <a:rPr lang="de-DE" sz="1800" b="0" kern="1200" dirty="0" err="1">
              <a:latin typeface="+mn-lt"/>
              <a:ea typeface="+mn-ea"/>
              <a:cs typeface="+mn-cs"/>
            </a:rPr>
            <a:t>çelik</a:t>
          </a:r>
          <a:r>
            <a:rPr lang="de-DE" sz="1800" b="0" kern="1200" dirty="0">
              <a:latin typeface="+mn-lt"/>
              <a:ea typeface="+mn-ea"/>
              <a:cs typeface="+mn-cs"/>
            </a:rPr>
            <a:t> </a:t>
          </a:r>
          <a:r>
            <a:rPr lang="de-DE" sz="1800" b="0" kern="1200" dirty="0" err="1">
              <a:latin typeface="+mn-lt"/>
              <a:ea typeface="+mn-ea"/>
              <a:cs typeface="+mn-cs"/>
            </a:rPr>
            <a:t>üretimi</a:t>
          </a:r>
          <a:r>
            <a:rPr lang="de-DE" sz="1800" b="0" kern="1200" dirty="0">
              <a:latin typeface="+mn-lt"/>
              <a:ea typeface="+mn-ea"/>
              <a:cs typeface="+mn-cs"/>
            </a:rPr>
            <a:t>
Koks </a:t>
          </a:r>
          <a:r>
            <a:rPr lang="de-DE" sz="1800" b="0" kern="1200" dirty="0" err="1">
              <a:latin typeface="+mn-lt"/>
              <a:ea typeface="+mn-ea"/>
              <a:cs typeface="+mn-cs"/>
            </a:rPr>
            <a:t>bitkileri</a:t>
          </a:r>
          <a:r>
            <a:rPr lang="de-DE" sz="1800" b="0" kern="1200" dirty="0">
              <a:latin typeface="+mn-lt"/>
              <a:ea typeface="+mn-ea"/>
              <a:cs typeface="+mn-cs"/>
            </a:rPr>
            <a:t>
</a:t>
          </a:r>
          <a:r>
            <a:rPr lang="de-DE" sz="1800" b="0" kern="1200" dirty="0" err="1">
              <a:latin typeface="+mn-lt"/>
              <a:ea typeface="+mn-ea"/>
              <a:cs typeface="+mn-cs"/>
            </a:rPr>
            <a:t>Alüminyum</a:t>
          </a:r>
          <a:r>
            <a:rPr lang="de-DE" sz="1800" b="0" kern="1200" dirty="0">
              <a:latin typeface="+mn-lt"/>
              <a:ea typeface="+mn-ea"/>
              <a:cs typeface="+mn-cs"/>
            </a:rPr>
            <a:t> </a:t>
          </a:r>
          <a:r>
            <a:rPr lang="de-DE" sz="1800" b="0" kern="1200" dirty="0" err="1">
              <a:latin typeface="+mn-lt"/>
              <a:ea typeface="+mn-ea"/>
              <a:cs typeface="+mn-cs"/>
            </a:rPr>
            <a:t>üretimi</a:t>
          </a:r>
          <a:r>
            <a:rPr lang="de-DE" sz="1800" b="0" kern="1200" dirty="0">
              <a:latin typeface="+mn-lt"/>
              <a:ea typeface="+mn-ea"/>
              <a:cs typeface="+mn-cs"/>
            </a:rPr>
            <a:t>
</a:t>
          </a:r>
          <a:r>
            <a:rPr lang="de-DE" sz="1800" b="0" kern="1200" dirty="0" err="1">
              <a:latin typeface="+mn-lt"/>
              <a:ea typeface="+mn-ea"/>
              <a:cs typeface="+mn-cs"/>
            </a:rPr>
            <a:t>Termal</a:t>
          </a:r>
          <a:r>
            <a:rPr lang="de-DE" sz="1800" b="0" kern="1200" dirty="0">
              <a:latin typeface="+mn-lt"/>
              <a:ea typeface="+mn-ea"/>
              <a:cs typeface="+mn-cs"/>
            </a:rPr>
            <a:t> </a:t>
          </a:r>
          <a:r>
            <a:rPr lang="de-DE" sz="1800" b="0" kern="1200" dirty="0" err="1">
              <a:latin typeface="+mn-lt"/>
              <a:ea typeface="+mn-ea"/>
              <a:cs typeface="+mn-cs"/>
            </a:rPr>
            <a:t>yüzey</a:t>
          </a:r>
          <a:r>
            <a:rPr lang="de-DE" sz="1800" b="0" kern="1200" dirty="0">
              <a:latin typeface="+mn-lt"/>
              <a:ea typeface="+mn-ea"/>
              <a:cs typeface="+mn-cs"/>
            </a:rPr>
            <a:t> </a:t>
          </a:r>
          <a:r>
            <a:rPr lang="de-DE" sz="1800" b="0" kern="1200" dirty="0" err="1">
              <a:latin typeface="+mn-lt"/>
              <a:ea typeface="+mn-ea"/>
              <a:cs typeface="+mn-cs"/>
            </a:rPr>
            <a:t>tedavisi</a:t>
          </a:r>
          <a:endParaRPr lang="de-DE" sz="1800" b="0" kern="1200" dirty="0">
            <a:latin typeface="+mn-lt"/>
          </a:endParaRPr>
        </a:p>
      </dsp:txBody>
      <dsp:txXfrm>
        <a:off x="11730805" y="2521780"/>
        <a:ext cx="4875709" cy="2293883"/>
      </dsp:txXfrm>
    </dsp:sp>
    <dsp:sp modelId="{F55FCBC5-D127-4F0A-B346-C196184E975B}">
      <dsp:nvSpPr>
        <dsp:cNvPr id="0" name=""/>
        <dsp:cNvSpPr/>
      </dsp:nvSpPr>
      <dsp:spPr>
        <a:xfrm rot="147512">
          <a:off x="9809141" y="5512225"/>
          <a:ext cx="3401384" cy="1069227"/>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2DAC958-E632-429B-AED3-B6245A2A7FF0}">
      <dsp:nvSpPr>
        <dsp:cNvPr id="0" name=""/>
        <dsp:cNvSpPr/>
      </dsp:nvSpPr>
      <dsp:spPr>
        <a:xfrm>
          <a:off x="11779896" y="5167802"/>
          <a:ext cx="4321744" cy="196682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800100">
            <a:lnSpc>
              <a:spcPct val="90000"/>
            </a:lnSpc>
            <a:spcBef>
              <a:spcPct val="0"/>
            </a:spcBef>
            <a:spcAft>
              <a:spcPct val="35000"/>
            </a:spcAft>
            <a:buFont typeface="+mj-lt"/>
            <a:buNone/>
          </a:pPr>
          <a:r>
            <a:rPr lang="de-DE" sz="1800" b="1" kern="1200" dirty="0">
              <a:latin typeface="+mn-lt"/>
              <a:ea typeface="+mn-ea"/>
              <a:cs typeface="+mn-cs"/>
            </a:rPr>
            <a:t>Kimya </a:t>
          </a:r>
          <a:r>
            <a:rPr lang="de-DE" sz="1800" b="1" kern="1200" dirty="0" err="1">
              <a:latin typeface="+mn-lt"/>
              <a:ea typeface="+mn-ea"/>
              <a:cs typeface="+mn-cs"/>
            </a:rPr>
            <a:t>endüstrisi</a:t>
          </a:r>
          <a:r>
            <a:rPr lang="de-DE" sz="1800" b="1" kern="1200" dirty="0">
              <a:latin typeface="+mn-lt"/>
              <a:ea typeface="+mn-ea"/>
              <a:cs typeface="+mn-cs"/>
            </a:rPr>
            <a:t>:
</a:t>
          </a:r>
          <a:r>
            <a:rPr lang="de-DE" sz="1800" b="0" kern="1200" dirty="0" err="1">
              <a:latin typeface="+mn-lt"/>
              <a:ea typeface="+mn-ea"/>
              <a:cs typeface="+mn-cs"/>
            </a:rPr>
            <a:t>Süreç</a:t>
          </a:r>
          <a:r>
            <a:rPr lang="de-DE" sz="1800" b="0" kern="1200" dirty="0">
              <a:latin typeface="+mn-lt"/>
              <a:ea typeface="+mn-ea"/>
              <a:cs typeface="+mn-cs"/>
            </a:rPr>
            <a:t> </a:t>
          </a:r>
          <a:r>
            <a:rPr lang="de-DE" sz="1800" b="0" kern="1200" dirty="0" err="1">
              <a:latin typeface="+mn-lt"/>
              <a:ea typeface="+mn-ea"/>
              <a:cs typeface="+mn-cs"/>
            </a:rPr>
            <a:t>ateşleme</a:t>
          </a:r>
          <a:r>
            <a:rPr lang="de-DE" sz="1800" b="0" kern="1200" dirty="0">
              <a:latin typeface="+mn-lt"/>
              <a:ea typeface="+mn-ea"/>
              <a:cs typeface="+mn-cs"/>
            </a:rPr>
            <a:t>
</a:t>
          </a:r>
          <a:r>
            <a:rPr lang="de-DE" sz="1800" b="0" kern="1200" dirty="0" err="1">
              <a:latin typeface="+mn-lt"/>
              <a:ea typeface="+mn-ea"/>
              <a:cs typeface="+mn-cs"/>
            </a:rPr>
            <a:t>Rafineriler</a:t>
          </a:r>
          <a:r>
            <a:rPr lang="de-DE" sz="1800" b="0" kern="1200" dirty="0">
              <a:latin typeface="+mn-lt"/>
              <a:ea typeface="+mn-ea"/>
              <a:cs typeface="+mn-cs"/>
            </a:rPr>
            <a:t>
</a:t>
          </a:r>
          <a:r>
            <a:rPr lang="de-DE" sz="1800" b="0" kern="1200" dirty="0" err="1">
              <a:latin typeface="+mn-lt"/>
              <a:ea typeface="+mn-ea"/>
              <a:cs typeface="+mn-cs"/>
            </a:rPr>
            <a:t>Meşaleler</a:t>
          </a:r>
          <a:r>
            <a:rPr lang="de-DE" sz="1800" b="0" kern="1200" dirty="0">
              <a:latin typeface="+mn-lt"/>
              <a:ea typeface="+mn-ea"/>
              <a:cs typeface="+mn-cs"/>
            </a:rPr>
            <a:t>
</a:t>
          </a:r>
          <a:r>
            <a:rPr lang="de-DE" sz="1800" b="0" kern="1200" dirty="0" err="1">
              <a:latin typeface="+mn-lt"/>
              <a:ea typeface="+mn-ea"/>
              <a:cs typeface="+mn-cs"/>
            </a:rPr>
            <a:t>Kalıntı</a:t>
          </a:r>
          <a:r>
            <a:rPr lang="de-DE" sz="1800" b="0" kern="1200" dirty="0">
              <a:latin typeface="+mn-lt"/>
              <a:ea typeface="+mn-ea"/>
              <a:cs typeface="+mn-cs"/>
            </a:rPr>
            <a:t> </a:t>
          </a:r>
          <a:r>
            <a:rPr lang="de-DE" sz="1800" b="0" kern="1200" dirty="0" err="1">
              <a:latin typeface="+mn-lt"/>
              <a:ea typeface="+mn-ea"/>
              <a:cs typeface="+mn-cs"/>
            </a:rPr>
            <a:t>yakma</a:t>
          </a:r>
          <a:endParaRPr lang="de-DE" sz="1800" b="0" kern="1200" dirty="0">
            <a:latin typeface="+mn-lt"/>
          </a:endParaRPr>
        </a:p>
      </dsp:txBody>
      <dsp:txXfrm>
        <a:off x="11837502" y="5225408"/>
        <a:ext cx="4206532" cy="1851608"/>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5929494"/>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1023" units="cm"/>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2.84167" units="1/cm"/>
          <inkml:channelProperty channel="T" name="resolution" value="1" units="1/dev"/>
        </inkml:channelProperties>
      </inkml:inkSource>
      <inkml:timestamp xml:id="ts0" timeString="2017-09-14T08:17:41.381"/>
    </inkml:context>
    <inkml:brush xml:id="br0">
      <inkml:brushProperty name="width" value="0.05" units="cm"/>
      <inkml:brushProperty name="height" value="0.05" units="cm"/>
      <inkml:brushProperty name="fitToCurve" value="1"/>
    </inkml:brush>
  </inkml:definitions>
  <inkml:trace contextRef="#ctx0" brushRef="#br0">26 0 264 0,'0'0'0'15,"0"8"-44"-15,0 10-6 16,-16 0 38-16,6 4 12 16,10-22-1-16,0 0-11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8" name="Rectangle 8"/>
          <p:cNvSpPr>
            <a:spLocks noGrp="1" noRot="1" noChangeAspect="1" noChangeArrowheads="1" noTextEdit="1"/>
          </p:cNvSpPr>
          <p:nvPr>
            <p:ph type="sldImg" idx="2"/>
          </p:nvPr>
        </p:nvSpPr>
        <p:spPr bwMode="auto">
          <a:xfrm>
            <a:off x="450850" y="1371600"/>
            <a:ext cx="5981700" cy="33655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5369" name="Rectangle 9"/>
          <p:cNvSpPr>
            <a:spLocks noGrp="1" noChangeArrowheads="1"/>
          </p:cNvSpPr>
          <p:nvPr>
            <p:ph type="body" sz="quarter" idx="3"/>
          </p:nvPr>
        </p:nvSpPr>
        <p:spPr bwMode="auto">
          <a:xfrm>
            <a:off x="917575" y="5029200"/>
            <a:ext cx="5048250" cy="4038600"/>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442" tIns="48221" rIns="96442" bIns="48221"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4002226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2300" kern="1200">
        <a:solidFill>
          <a:schemeClr val="tx1"/>
        </a:solidFill>
        <a:latin typeface="Arial" charset="0"/>
        <a:ea typeface="+mn-ea"/>
        <a:cs typeface="+mn-cs"/>
      </a:defRPr>
    </a:lvl1pPr>
    <a:lvl2pPr marL="877915" algn="l" rtl="0" eaLnBrk="0" fontAlgn="base" hangingPunct="0">
      <a:spcBef>
        <a:spcPct val="30000"/>
      </a:spcBef>
      <a:spcAft>
        <a:spcPct val="0"/>
      </a:spcAft>
      <a:defRPr kumimoji="1" sz="2300" kern="1200">
        <a:solidFill>
          <a:schemeClr val="tx1"/>
        </a:solidFill>
        <a:latin typeface="Arial" charset="0"/>
        <a:ea typeface="+mn-ea"/>
        <a:cs typeface="+mn-cs"/>
      </a:defRPr>
    </a:lvl2pPr>
    <a:lvl3pPr marL="1755831" algn="l" rtl="0" eaLnBrk="0" fontAlgn="base" hangingPunct="0">
      <a:spcBef>
        <a:spcPct val="30000"/>
      </a:spcBef>
      <a:spcAft>
        <a:spcPct val="0"/>
      </a:spcAft>
      <a:defRPr kumimoji="1" sz="2300" kern="1200">
        <a:solidFill>
          <a:schemeClr val="tx1"/>
        </a:solidFill>
        <a:latin typeface="Arial" charset="0"/>
        <a:ea typeface="+mn-ea"/>
        <a:cs typeface="+mn-cs"/>
      </a:defRPr>
    </a:lvl3pPr>
    <a:lvl4pPr marL="2633746" algn="l" rtl="0" eaLnBrk="0" fontAlgn="base" hangingPunct="0">
      <a:spcBef>
        <a:spcPct val="30000"/>
      </a:spcBef>
      <a:spcAft>
        <a:spcPct val="0"/>
      </a:spcAft>
      <a:defRPr kumimoji="1" sz="2300" kern="1200">
        <a:solidFill>
          <a:schemeClr val="tx1"/>
        </a:solidFill>
        <a:latin typeface="Arial" charset="0"/>
        <a:ea typeface="+mn-ea"/>
        <a:cs typeface="+mn-cs"/>
      </a:defRPr>
    </a:lvl4pPr>
    <a:lvl5pPr marL="3511662" algn="l" rtl="0" eaLnBrk="0" fontAlgn="base" hangingPunct="0">
      <a:spcBef>
        <a:spcPct val="30000"/>
      </a:spcBef>
      <a:spcAft>
        <a:spcPct val="0"/>
      </a:spcAft>
      <a:defRPr kumimoji="1" sz="2300" kern="1200">
        <a:solidFill>
          <a:schemeClr val="tx1"/>
        </a:solidFill>
        <a:latin typeface="Arial" charset="0"/>
        <a:ea typeface="+mn-ea"/>
        <a:cs typeface="+mn-cs"/>
      </a:defRPr>
    </a:lvl5pPr>
    <a:lvl6pPr marL="4389577" algn="l" defTabSz="1755831" rtl="0" eaLnBrk="1" latinLnBrk="0" hangingPunct="1">
      <a:defRPr sz="2300" kern="1200">
        <a:solidFill>
          <a:schemeClr val="tx1"/>
        </a:solidFill>
        <a:latin typeface="+mn-lt"/>
        <a:ea typeface="+mn-ea"/>
        <a:cs typeface="+mn-cs"/>
      </a:defRPr>
    </a:lvl6pPr>
    <a:lvl7pPr marL="5267493" algn="l" defTabSz="1755831" rtl="0" eaLnBrk="1" latinLnBrk="0" hangingPunct="1">
      <a:defRPr sz="2300" kern="1200">
        <a:solidFill>
          <a:schemeClr val="tx1"/>
        </a:solidFill>
        <a:latin typeface="+mn-lt"/>
        <a:ea typeface="+mn-ea"/>
        <a:cs typeface="+mn-cs"/>
      </a:defRPr>
    </a:lvl7pPr>
    <a:lvl8pPr marL="6145408" algn="l" defTabSz="1755831" rtl="0" eaLnBrk="1" latinLnBrk="0" hangingPunct="1">
      <a:defRPr sz="2300" kern="1200">
        <a:solidFill>
          <a:schemeClr val="tx1"/>
        </a:solidFill>
        <a:latin typeface="+mn-lt"/>
        <a:ea typeface="+mn-ea"/>
        <a:cs typeface="+mn-cs"/>
      </a:defRPr>
    </a:lvl8pPr>
    <a:lvl9pPr marL="7023324" algn="l" defTabSz="1755831" rtl="0" eaLnBrk="1" latinLnBrk="0" hangingPunct="1">
      <a:defRPr sz="2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5443383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endParaRPr lang="de-DE" dirty="0"/>
          </a:p>
          <a:p>
            <a:pPr marL="342900" indent="-342900">
              <a:buFontTx/>
              <a:buChar char="-"/>
            </a:pPr>
            <a:endParaRPr lang="de-DE" dirty="0"/>
          </a:p>
        </p:txBody>
      </p:sp>
    </p:spTree>
    <p:extLst>
      <p:ext uri="{BB962C8B-B14F-4D97-AF65-F5344CB8AC3E}">
        <p14:creationId xmlns:p14="http://schemas.microsoft.com/office/powerpoint/2010/main" val="2948173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7375756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6E8A1-5B8C-EF41-68E9-96BFCD915DA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561172B-D214-00B4-BBBE-DBDCBA9C436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980E407-E734-7030-3BF1-56C3B19280CC}"/>
              </a:ext>
            </a:extLst>
          </p:cNvPr>
          <p:cNvSpPr>
            <a:spLocks noGrp="1"/>
          </p:cNvSpPr>
          <p:nvPr>
            <p:ph type="body" idx="1"/>
          </p:nvPr>
        </p:nvSpPr>
        <p:spPr/>
        <p:txBody>
          <a:bodyPr/>
          <a:lstStyle/>
          <a:p>
            <a:pPr marL="0" indent="0">
              <a:buFontTx/>
              <a:buNone/>
            </a:pPr>
            <a:endParaRPr lang="de-DE" dirty="0"/>
          </a:p>
          <a:p>
            <a:pPr marL="342900" indent="-342900">
              <a:buFontTx/>
              <a:buChar char="-"/>
            </a:pPr>
            <a:endParaRPr lang="de-DE" dirty="0"/>
          </a:p>
        </p:txBody>
      </p:sp>
    </p:spTree>
    <p:extLst>
      <p:ext uri="{BB962C8B-B14F-4D97-AF65-F5344CB8AC3E}">
        <p14:creationId xmlns:p14="http://schemas.microsoft.com/office/powerpoint/2010/main" val="799055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14BA8-6499-DEE5-3670-2B2C3166110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925560C-5552-049C-19BC-7E6760974B5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3022722-6CB2-19A7-C346-138CDAC3D24D}"/>
              </a:ext>
            </a:extLst>
          </p:cNvPr>
          <p:cNvSpPr>
            <a:spLocks noGrp="1"/>
          </p:cNvSpPr>
          <p:nvPr>
            <p:ph type="body" idx="1"/>
          </p:nvPr>
        </p:nvSpPr>
        <p:spPr/>
        <p:txBody>
          <a:bodyPr/>
          <a:lstStyle/>
          <a:p>
            <a:pPr marL="0" indent="0">
              <a:buFontTx/>
              <a:buNone/>
            </a:pPr>
            <a:endParaRPr lang="de-DE" dirty="0"/>
          </a:p>
          <a:p>
            <a:pPr marL="342900" indent="-342900">
              <a:buFontTx/>
              <a:buChar char="-"/>
            </a:pPr>
            <a:endParaRPr lang="de-DE" dirty="0"/>
          </a:p>
        </p:txBody>
      </p:sp>
    </p:spTree>
    <p:extLst>
      <p:ext uri="{BB962C8B-B14F-4D97-AF65-F5344CB8AC3E}">
        <p14:creationId xmlns:p14="http://schemas.microsoft.com/office/powerpoint/2010/main" val="4112257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A67D8-40DC-701D-525D-F2A490B8BC7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997002B-C214-060E-6587-C34A70988C8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D00D4C9-1867-C7D2-7D7F-6D499A82584A}"/>
              </a:ext>
            </a:extLst>
          </p:cNvPr>
          <p:cNvSpPr>
            <a:spLocks noGrp="1"/>
          </p:cNvSpPr>
          <p:nvPr>
            <p:ph type="body" idx="1"/>
          </p:nvPr>
        </p:nvSpPr>
        <p:spPr/>
        <p:txBody>
          <a:bodyPr/>
          <a:lstStyle/>
          <a:p>
            <a:pPr marL="0" indent="0">
              <a:buFontTx/>
              <a:buNone/>
            </a:pPr>
            <a:endParaRPr lang="de-DE" dirty="0"/>
          </a:p>
          <a:p>
            <a:pPr marL="342900" indent="-342900">
              <a:buFontTx/>
              <a:buChar char="-"/>
            </a:pPr>
            <a:endParaRPr lang="de-DE" dirty="0"/>
          </a:p>
        </p:txBody>
      </p:sp>
    </p:spTree>
    <p:extLst>
      <p:ext uri="{BB962C8B-B14F-4D97-AF65-F5344CB8AC3E}">
        <p14:creationId xmlns:p14="http://schemas.microsoft.com/office/powerpoint/2010/main" val="31550409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2CA4E-AA32-306A-B00C-DC2C7FAC199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302ED1E-8ED0-A9E9-3FF0-0107D6B0282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B805395-E326-A4C2-6C1D-3C6A83075B9A}"/>
              </a:ext>
            </a:extLst>
          </p:cNvPr>
          <p:cNvSpPr>
            <a:spLocks noGrp="1"/>
          </p:cNvSpPr>
          <p:nvPr>
            <p:ph type="body" idx="1"/>
          </p:nvPr>
        </p:nvSpPr>
        <p:spPr/>
        <p:txBody>
          <a:bodyPr/>
          <a:lstStyle/>
          <a:p>
            <a:pPr marL="0" indent="0">
              <a:buFontTx/>
              <a:buNone/>
            </a:pPr>
            <a:endParaRPr lang="de-DE" dirty="0"/>
          </a:p>
          <a:p>
            <a:pPr marL="342900" indent="-342900">
              <a:buFontTx/>
              <a:buChar char="-"/>
            </a:pPr>
            <a:endParaRPr lang="de-DE" dirty="0"/>
          </a:p>
        </p:txBody>
      </p:sp>
    </p:spTree>
    <p:extLst>
      <p:ext uri="{BB962C8B-B14F-4D97-AF65-F5344CB8AC3E}">
        <p14:creationId xmlns:p14="http://schemas.microsoft.com/office/powerpoint/2010/main" val="3701096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479740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5C41D86A-FCB8-49A7-9FF4-D5E267E4FCBF}"/>
              </a:ext>
            </a:extLst>
          </p:cNvPr>
          <p:cNvSpPr>
            <a:spLocks noGrp="1" noRot="1" noChangeAspect="1" noChangeArrowheads="1" noTextEdit="1"/>
          </p:cNvSpPr>
          <p:nvPr>
            <p:ph type="sldImg"/>
          </p:nvPr>
        </p:nvSpPr>
        <p:spPr>
          <a:ln/>
        </p:spPr>
      </p:sp>
      <p:sp>
        <p:nvSpPr>
          <p:cNvPr id="7171" name="Rectangle 3">
            <a:extLst>
              <a:ext uri="{FF2B5EF4-FFF2-40B4-BE49-F238E27FC236}">
                <a16:creationId xmlns:a16="http://schemas.microsoft.com/office/drawing/2014/main" id="{6EBA7D9E-56C0-4F70-BEDA-5DCE6DC40DDB}"/>
              </a:ext>
            </a:extLst>
          </p:cNvPr>
          <p:cNvSpPr>
            <a:spLocks noGrp="1" noChangeArrowheads="1"/>
          </p:cNvSpPr>
          <p:nvPr>
            <p:ph type="body" idx="1"/>
          </p:nvPr>
        </p:nvSpPr>
        <p:spPr>
          <a:solidFill>
            <a:schemeClr val="bg1">
              <a:alpha val="50195"/>
            </a:schemeClr>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dirty="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2739126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210625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2004166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76652-A8B5-8B92-4FB7-B3519381F627}"/>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8CD7DCF-07D5-4BE1-562D-F93687D76C32}"/>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C9700FD-DAA6-2C3B-A54E-0B95A91A94CB}"/>
              </a:ext>
            </a:extLst>
          </p:cNvPr>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3247721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870559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590418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342900" indent="-342900">
              <a:buFontTx/>
              <a:buChar char="-"/>
            </a:pPr>
            <a:endParaRPr lang="de-DE" dirty="0"/>
          </a:p>
        </p:txBody>
      </p:sp>
    </p:spTree>
    <p:extLst>
      <p:ext uri="{BB962C8B-B14F-4D97-AF65-F5344CB8AC3E}">
        <p14:creationId xmlns:p14="http://schemas.microsoft.com/office/powerpoint/2010/main" val="10293785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5" Type="http://schemas.openxmlformats.org/officeDocument/2006/relationships/image" Target="../media/image6.png"/><Relationship Id="rId4" Type="http://schemas.openxmlformats.org/officeDocument/2006/relationships/image" Target="../media/image5.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825" y="-18060"/>
            <a:ext cx="17589152" cy="9893898"/>
          </a:xfrm>
          <a:prstGeom prst="rect">
            <a:avLst/>
          </a:prstGeom>
        </p:spPr>
      </p:pic>
      <p:sp>
        <p:nvSpPr>
          <p:cNvPr id="363524" name="Rectangle 3076"/>
          <p:cNvSpPr>
            <a:spLocks noGrp="1" noChangeArrowheads="1"/>
          </p:cNvSpPr>
          <p:nvPr>
            <p:ph type="ctrTitle" hasCustomPrompt="1"/>
          </p:nvPr>
        </p:nvSpPr>
        <p:spPr>
          <a:xfrm>
            <a:off x="759553" y="4315753"/>
            <a:ext cx="15625399" cy="1485574"/>
          </a:xfrm>
        </p:spPr>
        <p:txBody>
          <a:bodyPr wrap="square" bIns="69127" anchor="t">
            <a:spAutoFit/>
          </a:bodyPr>
          <a:lstStyle>
            <a:lvl1pPr algn="l">
              <a:lnSpc>
                <a:spcPct val="100000"/>
              </a:lnSpc>
              <a:defRPr sz="9200" b="1">
                <a:solidFill>
                  <a:schemeClr val="bg1"/>
                </a:solidFill>
              </a:defRPr>
            </a:lvl1pPr>
          </a:lstStyle>
          <a:p>
            <a:pPr lvl="0"/>
            <a:r>
              <a:rPr lang="de-DE" dirty="0"/>
              <a:t>Power Point Template</a:t>
            </a:r>
            <a:endParaRPr lang="de-DE" noProof="0" dirty="0"/>
          </a:p>
        </p:txBody>
      </p:sp>
      <p:sp>
        <p:nvSpPr>
          <p:cNvPr id="363525" name="Rectangle 3077"/>
          <p:cNvSpPr>
            <a:spLocks noGrp="1" noChangeArrowheads="1"/>
          </p:cNvSpPr>
          <p:nvPr>
            <p:ph type="subTitle" idx="1" hasCustomPrompt="1"/>
          </p:nvPr>
        </p:nvSpPr>
        <p:spPr>
          <a:xfrm>
            <a:off x="759553" y="3579524"/>
            <a:ext cx="15625399" cy="707886"/>
          </a:xfrm>
        </p:spPr>
        <p:txBody>
          <a:bodyPr wrap="square" anchor="b">
            <a:spAutoFit/>
          </a:bodyPr>
          <a:lstStyle>
            <a:lvl1pPr marL="0" indent="0" algn="l">
              <a:buFontTx/>
              <a:buNone/>
              <a:defRPr sz="4600" b="1">
                <a:solidFill>
                  <a:schemeClr val="accent1"/>
                </a:solidFill>
              </a:defRPr>
            </a:lvl1pPr>
          </a:lstStyle>
          <a:p>
            <a:r>
              <a:rPr lang="de-DE" dirty="0" err="1"/>
              <a:t>Testo</a:t>
            </a:r>
            <a:r>
              <a:rPr lang="de-DE" dirty="0"/>
              <a:t> Corporate Design</a:t>
            </a:r>
          </a:p>
        </p:txBody>
      </p:sp>
    </p:spTree>
  </p:cSld>
  <p:clrMapOvr>
    <a:masterClrMapping/>
  </p:clrMapOvr>
  <p:transition spd="med">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Titelfolie">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824" y="-18060"/>
            <a:ext cx="17589151" cy="9893897"/>
          </a:xfrm>
          <a:prstGeom prst="rect">
            <a:avLst/>
          </a:prstGeom>
        </p:spPr>
      </p:pic>
      <p:sp>
        <p:nvSpPr>
          <p:cNvPr id="363524" name="Rectangle 3076"/>
          <p:cNvSpPr>
            <a:spLocks noGrp="1" noChangeArrowheads="1"/>
          </p:cNvSpPr>
          <p:nvPr>
            <p:ph type="ctrTitle" hasCustomPrompt="1"/>
          </p:nvPr>
        </p:nvSpPr>
        <p:spPr>
          <a:xfrm>
            <a:off x="759553" y="3667990"/>
            <a:ext cx="8092125" cy="2532015"/>
          </a:xfrm>
        </p:spPr>
        <p:txBody>
          <a:bodyPr wrap="square" bIns="69127" anchor="t">
            <a:spAutoFit/>
          </a:bodyPr>
          <a:lstStyle>
            <a:lvl1pPr algn="l">
              <a:lnSpc>
                <a:spcPct val="100000"/>
              </a:lnSpc>
              <a:defRPr sz="8000" b="1">
                <a:solidFill>
                  <a:schemeClr val="bg1"/>
                </a:solidFill>
              </a:defRPr>
            </a:lvl1pPr>
          </a:lstStyle>
          <a:p>
            <a:pPr lvl="0"/>
            <a:r>
              <a:rPr lang="de-DE" dirty="0"/>
              <a:t>Power Point </a:t>
            </a:r>
            <a:br>
              <a:rPr lang="de-DE" dirty="0"/>
            </a:br>
            <a:r>
              <a:rPr lang="de-DE" dirty="0"/>
              <a:t>Template</a:t>
            </a:r>
            <a:endParaRPr lang="de-DE" noProof="0" dirty="0"/>
          </a:p>
        </p:txBody>
      </p:sp>
      <p:sp>
        <p:nvSpPr>
          <p:cNvPr id="363525" name="Rectangle 3077"/>
          <p:cNvSpPr>
            <a:spLocks noGrp="1" noChangeArrowheads="1"/>
          </p:cNvSpPr>
          <p:nvPr>
            <p:ph type="subTitle" idx="1" hasCustomPrompt="1"/>
          </p:nvPr>
        </p:nvSpPr>
        <p:spPr>
          <a:xfrm>
            <a:off x="759554" y="2921695"/>
            <a:ext cx="8092124" cy="707886"/>
          </a:xfrm>
        </p:spPr>
        <p:txBody>
          <a:bodyPr wrap="square" anchor="b">
            <a:spAutoFit/>
          </a:bodyPr>
          <a:lstStyle>
            <a:lvl1pPr marL="0" indent="0" algn="l">
              <a:buFontTx/>
              <a:buNone/>
              <a:defRPr sz="4600" b="1">
                <a:solidFill>
                  <a:schemeClr val="accent1"/>
                </a:solidFill>
              </a:defRPr>
            </a:lvl1pPr>
          </a:lstStyle>
          <a:p>
            <a:r>
              <a:rPr lang="de-DE" dirty="0" err="1"/>
              <a:t>Testo</a:t>
            </a:r>
            <a:r>
              <a:rPr lang="de-DE" dirty="0"/>
              <a:t> Corporate Design</a:t>
            </a:r>
          </a:p>
        </p:txBody>
      </p:sp>
    </p:spTree>
    <p:extLst>
      <p:ext uri="{BB962C8B-B14F-4D97-AF65-F5344CB8AC3E}">
        <p14:creationId xmlns:p14="http://schemas.microsoft.com/office/powerpoint/2010/main" val="3021974623"/>
      </p:ext>
    </p:extLst>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wrap="square"/>
          <a:lstStyle/>
          <a:p>
            <a:r>
              <a:rPr lang="de-DE"/>
              <a:t>Mastertitelformat bearbeiten</a:t>
            </a:r>
            <a:endParaRPr lang="de-DE" dirty="0"/>
          </a:p>
        </p:txBody>
      </p:sp>
      <p:sp>
        <p:nvSpPr>
          <p:cNvPr id="5" name="Rectangle 14"/>
          <p:cNvSpPr>
            <a:spLocks noGrp="1" noChangeArrowheads="1"/>
          </p:cNvSpPr>
          <p:nvPr>
            <p:ph idx="1"/>
          </p:nvPr>
        </p:nvSpPr>
        <p:spPr bwMode="auto">
          <a:xfrm>
            <a:off x="700562" y="1625551"/>
            <a:ext cx="16621258" cy="7777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t>Mastertextformat bearbeiten</a:t>
            </a:r>
          </a:p>
        </p:txBody>
      </p:sp>
    </p:spTree>
    <p:extLst>
      <p:ext uri="{BB962C8B-B14F-4D97-AF65-F5344CB8AC3E}">
        <p14:creationId xmlns:p14="http://schemas.microsoft.com/office/powerpoint/2010/main" val="2869538998"/>
      </p:ext>
    </p:extLst>
  </p:cSld>
  <p:clrMapOvr>
    <a:masterClrMapping/>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wrap="square"/>
          <a:lstStyle/>
          <a:p>
            <a:r>
              <a:rPr lang="de-DE"/>
              <a:t>Mastertitelformat bearbeiten</a:t>
            </a:r>
            <a:endParaRPr lang="de-DE" dirty="0"/>
          </a:p>
        </p:txBody>
      </p:sp>
    </p:spTree>
    <p:extLst>
      <p:ext uri="{BB962C8B-B14F-4D97-AF65-F5344CB8AC3E}">
        <p14:creationId xmlns:p14="http://schemas.microsoft.com/office/powerpoint/2010/main" val="783129516"/>
      </p:ext>
    </p:extLst>
  </p:cSld>
  <p:clrMapOvr>
    <a:masterClrMapping/>
  </p:clrMapOvr>
  <p:transition spd="med">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wrap="square"/>
          <a:lstStyle/>
          <a:p>
            <a:r>
              <a:rPr lang="de-DE"/>
              <a:t>Mastertitelformat bearbeiten</a:t>
            </a:r>
          </a:p>
        </p:txBody>
      </p:sp>
      <p:sp>
        <p:nvSpPr>
          <p:cNvPr id="5" name="Inhaltsplatzhalter 2"/>
          <p:cNvSpPr>
            <a:spLocks noGrp="1"/>
          </p:cNvSpPr>
          <p:nvPr>
            <p:ph idx="1"/>
          </p:nvPr>
        </p:nvSpPr>
        <p:spPr>
          <a:xfrm>
            <a:off x="731639" y="1619684"/>
            <a:ext cx="16621258" cy="7777114"/>
          </a:xfrm>
        </p:spPr>
        <p:txBody>
          <a:bodyPr/>
          <a:lstStyle>
            <a:lvl1pPr>
              <a:buClr>
                <a:schemeClr val="accent1"/>
              </a:buClr>
              <a:defRPr/>
            </a:lvl1pPr>
            <a:lvl4pPr>
              <a:defRPr sz="2300"/>
            </a:lvl4pPr>
            <a:lvl5pPr>
              <a:defRPr sz="2300"/>
            </a:lvl5pPr>
          </a:lstStyle>
          <a:p>
            <a:pPr lvl="0"/>
            <a:r>
              <a:rPr lang="de-DE"/>
              <a:t>Mastertextformat bearbeiten</a:t>
            </a:r>
          </a:p>
          <a:p>
            <a:pPr lvl="1"/>
            <a:r>
              <a:rPr lang="de-DE"/>
              <a:t>Zweite Ebene</a:t>
            </a:r>
          </a:p>
          <a:p>
            <a:pPr lvl="2"/>
            <a:r>
              <a:rPr lang="de-DE"/>
              <a:t>Dritte Ebene</a:t>
            </a:r>
          </a:p>
        </p:txBody>
      </p:sp>
      <p:sp>
        <p:nvSpPr>
          <p:cNvPr id="6" name="Rectangle 4"/>
          <p:cNvSpPr>
            <a:spLocks noChangeArrowheads="1"/>
          </p:cNvSpPr>
          <p:nvPr userDrawn="1"/>
        </p:nvSpPr>
        <p:spPr bwMode="auto">
          <a:xfrm>
            <a:off x="16700549" y="9550964"/>
            <a:ext cx="685800" cy="32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180000" bIns="0" anchor="ctr"/>
          <a:lstStyle/>
          <a:p>
            <a:pPr algn="r">
              <a:spcBef>
                <a:spcPct val="0"/>
              </a:spcBef>
            </a:pPr>
            <a:fld id="{61A828B3-2538-41AA-95BD-8619CA5CCE08}" type="slidenum">
              <a:rPr lang="de-DE" sz="1400" smtClean="0">
                <a:solidFill>
                  <a:schemeClr val="bg1"/>
                </a:solidFill>
              </a:rPr>
              <a:t>‹#›</a:t>
            </a:fld>
            <a:r>
              <a:rPr lang="de-DE" sz="1400">
                <a:solidFill>
                  <a:schemeClr val="bg1"/>
                </a:solidFill>
              </a:rPr>
              <a:t>/4</a:t>
            </a:r>
            <a:endParaRPr lang="de-DE" sz="1400" dirty="0">
              <a:solidFill>
                <a:schemeClr val="bg1"/>
              </a:solidFill>
            </a:endParaRPr>
          </a:p>
        </p:txBody>
      </p:sp>
    </p:spTree>
    <p:extLst>
      <p:ext uri="{BB962C8B-B14F-4D97-AF65-F5344CB8AC3E}">
        <p14:creationId xmlns:p14="http://schemas.microsoft.com/office/powerpoint/2010/main" val="3523248085"/>
      </p:ext>
    </p:extLst>
  </p:cSld>
  <p:clrMapOvr>
    <a:masterClrMapping/>
  </p:clrMapOvr>
  <p:transition spd="med">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Nur Titel">
    <p:spTree>
      <p:nvGrpSpPr>
        <p:cNvPr id="1" name=""/>
        <p:cNvGrpSpPr/>
        <p:nvPr/>
      </p:nvGrpSpPr>
      <p:grpSpPr>
        <a:xfrm>
          <a:off x="0" y="0"/>
          <a:ext cx="0" cy="0"/>
          <a:chOff x="0" y="0"/>
          <a:chExt cx="0" cy="0"/>
        </a:xfrm>
      </p:grpSpPr>
      <p:pic>
        <p:nvPicPr>
          <p:cNvPr id="5" name="Picture 3"/>
          <p:cNvPicPr>
            <a:picLocks noChangeAspect="1" noChangeArrowheads="1"/>
          </p:cNvPicPr>
          <p:nvPr userDrawn="1"/>
        </p:nvPicPr>
        <p:blipFill>
          <a:blip r:embed="rId2" cstate="screen">
            <a:extLst>
              <a:ext uri="{28A0092B-C50C-407E-A947-70E740481C1C}">
                <a14:useLocalDpi xmlns:a14="http://schemas.microsoft.com/office/drawing/2010/main"/>
              </a:ext>
            </a:extLst>
          </a:blip>
          <a:stretch>
            <a:fillRect/>
          </a:stretch>
        </p:blipFill>
        <p:spPr bwMode="auto">
          <a:xfrm>
            <a:off x="2787" y="-1"/>
            <a:ext cx="17553764" cy="959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wrap="square"/>
          <a:lstStyle/>
          <a:p>
            <a:r>
              <a:rPr lang="de-DE"/>
              <a:t>Mastertitelformat bearbeiten</a:t>
            </a:r>
            <a:endParaRPr lang="de-DE" dirty="0"/>
          </a:p>
        </p:txBody>
      </p:sp>
      <p:sp>
        <p:nvSpPr>
          <p:cNvPr id="4" name="Rectangle 4"/>
          <p:cNvSpPr>
            <a:spLocks noChangeArrowheads="1"/>
          </p:cNvSpPr>
          <p:nvPr userDrawn="1"/>
        </p:nvSpPr>
        <p:spPr bwMode="auto">
          <a:xfrm>
            <a:off x="16700549" y="9550964"/>
            <a:ext cx="685800" cy="32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180000" bIns="0" anchor="ctr"/>
          <a:lstStyle/>
          <a:p>
            <a:pPr algn="r">
              <a:spcBef>
                <a:spcPct val="0"/>
              </a:spcBef>
            </a:pPr>
            <a:fld id="{E1BC279E-8941-4DB5-9CB8-27DE67798590}" type="slidenum">
              <a:rPr lang="de-DE" sz="1400" smtClean="0">
                <a:solidFill>
                  <a:schemeClr val="bg1"/>
                </a:solidFill>
              </a:rPr>
              <a:t>‹#›</a:t>
            </a:fld>
            <a:r>
              <a:rPr lang="de-DE" sz="1400">
                <a:solidFill>
                  <a:schemeClr val="bg1"/>
                </a:solidFill>
              </a:rPr>
              <a:t>/4</a:t>
            </a:r>
            <a:endParaRPr lang="de-DE" sz="1400" dirty="0">
              <a:solidFill>
                <a:schemeClr val="bg1"/>
              </a:solidFill>
            </a:endParaRPr>
          </a:p>
        </p:txBody>
      </p:sp>
      <p:sp>
        <p:nvSpPr>
          <p:cNvPr id="7" name="Rectangle 14"/>
          <p:cNvSpPr>
            <a:spLocks noGrp="1" noChangeArrowheads="1"/>
          </p:cNvSpPr>
          <p:nvPr>
            <p:ph idx="1"/>
          </p:nvPr>
        </p:nvSpPr>
        <p:spPr bwMode="auto">
          <a:xfrm>
            <a:off x="731639" y="1619684"/>
            <a:ext cx="16621258" cy="7777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t>Mastertextformat bearbeiten</a:t>
            </a:r>
          </a:p>
        </p:txBody>
      </p:sp>
    </p:spTree>
    <p:extLst>
      <p:ext uri="{BB962C8B-B14F-4D97-AF65-F5344CB8AC3E}">
        <p14:creationId xmlns:p14="http://schemas.microsoft.com/office/powerpoint/2010/main" val="2371874651"/>
      </p:ext>
    </p:extLst>
  </p:cSld>
  <p:clrMapOvr>
    <a:masterClrMapping/>
  </p:clrMapOvr>
  <p:transition spd="med">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37403D2-B649-4431-AEE1-D59245F189F9}"/>
              </a:ext>
            </a:extLst>
          </p:cNvPr>
          <p:cNvSpPr>
            <a:spLocks noGrp="1" noChangeArrowheads="1"/>
          </p:cNvSpPr>
          <p:nvPr>
            <p:ph type="sldNum" sz="quarter" idx="10"/>
          </p:nvPr>
        </p:nvSpPr>
        <p:spPr>
          <a:ln/>
        </p:spPr>
        <p:txBody>
          <a:bodyPr/>
          <a:lstStyle>
            <a:lvl1pPr>
              <a:defRPr/>
            </a:lvl1pPr>
          </a:lstStyle>
          <a:p>
            <a:pPr>
              <a:defRPr/>
            </a:pPr>
            <a:fld id="{6E59FF95-5CF8-40C9-85E3-CBECEAAD4F55}" type="slidenum">
              <a:rPr lang="de-DE" altLang="tr-TR"/>
              <a:pPr>
                <a:defRPr/>
              </a:pPr>
              <a:t>‹#›</a:t>
            </a:fld>
            <a:endParaRPr lang="de-DE" altLang="tr-TR" sz="2016"/>
          </a:p>
        </p:txBody>
      </p:sp>
    </p:spTree>
    <p:extLst>
      <p:ext uri="{BB962C8B-B14F-4D97-AF65-F5344CB8AC3E}">
        <p14:creationId xmlns:p14="http://schemas.microsoft.com/office/powerpoint/2010/main" val="11856540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curtains"/>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cSld name="T-Contact-Basic">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B09B723-40BA-4E1B-E299-58E7C49A7926}"/>
              </a:ext>
            </a:extLst>
          </p:cNvPr>
          <p:cNvGraphicFramePr>
            <a:graphicFrameLocks noChangeAspect="1"/>
          </p:cNvGraphicFramePr>
          <p:nvPr>
            <p:custDataLst>
              <p:tags r:id="rId1"/>
            </p:custDataLst>
            <p:extLst>
              <p:ext uri="{D42A27DB-BD31-4B8C-83A1-F6EECF244321}">
                <p14:modId xmlns:p14="http://schemas.microsoft.com/office/powerpoint/2010/main" val="19537868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8" imgH="408" progId="TCLayout.ActiveDocument.1">
                  <p:embed/>
                </p:oleObj>
              </mc:Choice>
              <mc:Fallback>
                <p:oleObj name="think-cell Slide" r:id="rId3" imgW="408" imgH="408" progId="TCLayout.ActiveDocument.1">
                  <p:embed/>
                  <p:pic>
                    <p:nvPicPr>
                      <p:cNvPr id="3" name="Object 2" hidden="1">
                        <a:extLst>
                          <a:ext uri="{FF2B5EF4-FFF2-40B4-BE49-F238E27FC236}">
                            <a16:creationId xmlns:a16="http://schemas.microsoft.com/office/drawing/2014/main" id="{DB09B723-40BA-4E1B-E299-58E7C49A792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Freeform: Shape 8">
            <a:extLst>
              <a:ext uri="{FF2B5EF4-FFF2-40B4-BE49-F238E27FC236}">
                <a16:creationId xmlns:a16="http://schemas.microsoft.com/office/drawing/2014/main" id="{69333F22-E4BD-46B0-5084-E3000EB2F051}"/>
              </a:ext>
            </a:extLst>
          </p:cNvPr>
          <p:cNvSpPr>
            <a:spLocks/>
          </p:cNvSpPr>
          <p:nvPr userDrawn="1"/>
        </p:nvSpPr>
        <p:spPr>
          <a:xfrm flipH="1">
            <a:off x="0" y="1755775"/>
            <a:ext cx="12707937" cy="5222180"/>
          </a:xfrm>
          <a:custGeom>
            <a:avLst/>
            <a:gdLst>
              <a:gd name="connsiteX0" fmla="*/ 2611089 w 12707937"/>
              <a:gd name="connsiteY0" fmla="*/ 0 h 5222180"/>
              <a:gd name="connsiteX1" fmla="*/ 12707937 w 12707937"/>
              <a:gd name="connsiteY1" fmla="*/ 0 h 5222180"/>
              <a:gd name="connsiteX2" fmla="*/ 12707937 w 12707937"/>
              <a:gd name="connsiteY2" fmla="*/ 5222180 h 5222180"/>
              <a:gd name="connsiteX3" fmla="*/ 2611089 w 12707937"/>
              <a:gd name="connsiteY3" fmla="*/ 5222180 h 5222180"/>
              <a:gd name="connsiteX4" fmla="*/ 0 w 12707937"/>
              <a:gd name="connsiteY4" fmla="*/ 2611090 h 5222180"/>
              <a:gd name="connsiteX5" fmla="*/ 2611089 w 12707937"/>
              <a:gd name="connsiteY5" fmla="*/ 0 h 5222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07937" h="5222180">
                <a:moveTo>
                  <a:pt x="2611089" y="0"/>
                </a:moveTo>
                <a:lnTo>
                  <a:pt x="12707937" y="0"/>
                </a:lnTo>
                <a:lnTo>
                  <a:pt x="12707937" y="5222180"/>
                </a:lnTo>
                <a:lnTo>
                  <a:pt x="2611089" y="5222180"/>
                </a:lnTo>
                <a:cubicBezTo>
                  <a:pt x="1169025" y="5222180"/>
                  <a:pt x="0" y="4053155"/>
                  <a:pt x="0" y="2611090"/>
                </a:cubicBezTo>
                <a:cubicBezTo>
                  <a:pt x="0" y="1169025"/>
                  <a:pt x="1169025" y="0"/>
                  <a:pt x="2611089" y="0"/>
                </a:cubicBezTo>
                <a:close/>
              </a:path>
            </a:pathLst>
          </a:custGeom>
          <a:gradFill flip="none" rotWithShape="1">
            <a:gsLst>
              <a:gs pos="33000">
                <a:srgbClr val="FF8500"/>
              </a:gs>
              <a:gs pos="4000">
                <a:schemeClr val="accent2"/>
              </a:gs>
              <a:gs pos="66000">
                <a:schemeClr val="accent1"/>
              </a:gs>
              <a:gs pos="100000">
                <a:srgbClr val="FFBE00"/>
              </a:gs>
            </a:gsLst>
            <a:lin ang="13500000" scaled="1"/>
            <a:tileRect/>
          </a:gradFill>
          <a:ln w="28575" cmpd="sng">
            <a:noFill/>
          </a:ln>
        </p:spPr>
        <p:style>
          <a:lnRef idx="1">
            <a:schemeClr val="accent1"/>
          </a:lnRef>
          <a:fillRef idx="0">
            <a:schemeClr val="accent1"/>
          </a:fillRef>
          <a:effectRef idx="0">
            <a:schemeClr val="accent1"/>
          </a:effectRef>
          <a:fontRef idx="minor">
            <a:schemeClr val="tx1"/>
          </a:fontRef>
        </p:style>
        <p:txBody>
          <a:bodyPr wrap="square" lIns="72000" tIns="72000" rIns="72000" bIns="72000" rtlCol="0" anchor="t" anchorCtr="0">
            <a:noAutofit/>
          </a:bodyPr>
          <a:lstStyle/>
          <a:p>
            <a:pPr lvl="0" algn="l" rtl="0">
              <a:lnSpc>
                <a:spcPct val="90000"/>
              </a:lnSpc>
            </a:pPr>
            <a:endParaRPr lang="de-DE" sz="1800" dirty="0" err="1"/>
          </a:p>
        </p:txBody>
      </p:sp>
      <p:sp>
        <p:nvSpPr>
          <p:cNvPr id="6" name="Freeform: Shape 5">
            <a:extLst>
              <a:ext uri="{FF2B5EF4-FFF2-40B4-BE49-F238E27FC236}">
                <a16:creationId xmlns:a16="http://schemas.microsoft.com/office/drawing/2014/main" id="{5F4878BA-A4ED-1BBF-3B01-A1B390814842}"/>
              </a:ext>
            </a:extLst>
          </p:cNvPr>
          <p:cNvSpPr>
            <a:spLocks/>
          </p:cNvSpPr>
          <p:nvPr/>
        </p:nvSpPr>
        <p:spPr>
          <a:xfrm flipH="1">
            <a:off x="0" y="1755775"/>
            <a:ext cx="12707937" cy="5222180"/>
          </a:xfrm>
          <a:custGeom>
            <a:avLst/>
            <a:gdLst>
              <a:gd name="connsiteX0" fmla="*/ 2611089 w 12707937"/>
              <a:gd name="connsiteY0" fmla="*/ 0 h 5222180"/>
              <a:gd name="connsiteX1" fmla="*/ 12707937 w 12707937"/>
              <a:gd name="connsiteY1" fmla="*/ 0 h 5222180"/>
              <a:gd name="connsiteX2" fmla="*/ 12707937 w 12707937"/>
              <a:gd name="connsiteY2" fmla="*/ 5222180 h 5222180"/>
              <a:gd name="connsiteX3" fmla="*/ 2611089 w 12707937"/>
              <a:gd name="connsiteY3" fmla="*/ 5222180 h 5222180"/>
              <a:gd name="connsiteX4" fmla="*/ 0 w 12707937"/>
              <a:gd name="connsiteY4" fmla="*/ 2611090 h 5222180"/>
              <a:gd name="connsiteX5" fmla="*/ 2611089 w 12707937"/>
              <a:gd name="connsiteY5" fmla="*/ 0 h 5222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07937" h="5222180">
                <a:moveTo>
                  <a:pt x="2611089" y="0"/>
                </a:moveTo>
                <a:lnTo>
                  <a:pt x="12707937" y="0"/>
                </a:lnTo>
                <a:lnTo>
                  <a:pt x="12707937" y="5222180"/>
                </a:lnTo>
                <a:lnTo>
                  <a:pt x="2611089" y="5222180"/>
                </a:lnTo>
                <a:cubicBezTo>
                  <a:pt x="1169025" y="5222180"/>
                  <a:pt x="0" y="4053155"/>
                  <a:pt x="0" y="2611090"/>
                </a:cubicBezTo>
                <a:cubicBezTo>
                  <a:pt x="0" y="1169025"/>
                  <a:pt x="1169025" y="0"/>
                  <a:pt x="2611089" y="0"/>
                </a:cubicBezTo>
                <a:close/>
              </a:path>
            </a:pathLst>
          </a:custGeom>
          <a:gradFill flip="none" rotWithShape="1">
            <a:gsLst>
              <a:gs pos="33000">
                <a:srgbClr val="FF8500"/>
              </a:gs>
              <a:gs pos="4000">
                <a:schemeClr val="accent2"/>
              </a:gs>
              <a:gs pos="66000">
                <a:schemeClr val="accent1"/>
              </a:gs>
              <a:gs pos="100000">
                <a:srgbClr val="FFBE00"/>
              </a:gs>
            </a:gsLst>
            <a:lin ang="13500000" scaled="1"/>
            <a:tileRect/>
          </a:gradFill>
          <a:ln w="28575" cmpd="sng">
            <a:noFill/>
          </a:ln>
        </p:spPr>
        <p:style>
          <a:lnRef idx="1">
            <a:schemeClr val="accent1"/>
          </a:lnRef>
          <a:fillRef idx="0">
            <a:schemeClr val="accent1"/>
          </a:fillRef>
          <a:effectRef idx="0">
            <a:schemeClr val="accent1"/>
          </a:effectRef>
          <a:fontRef idx="minor">
            <a:schemeClr val="tx1"/>
          </a:fontRef>
        </p:style>
        <p:txBody>
          <a:bodyPr wrap="square" lIns="72000" tIns="72000" rIns="72000" bIns="72000" rtlCol="0" anchor="t" anchorCtr="0">
            <a:noAutofit/>
          </a:bodyPr>
          <a:lstStyle/>
          <a:p>
            <a:pPr lvl="0" algn="l" rtl="0">
              <a:lnSpc>
                <a:spcPct val="90000"/>
              </a:lnSpc>
            </a:pPr>
            <a:endParaRPr lang="de-DE" sz="1800" dirty="0" err="1"/>
          </a:p>
        </p:txBody>
      </p:sp>
      <p:sp>
        <p:nvSpPr>
          <p:cNvPr id="7" name="Rectangle 3077">
            <a:extLst>
              <a:ext uri="{FF2B5EF4-FFF2-40B4-BE49-F238E27FC236}">
                <a16:creationId xmlns:a16="http://schemas.microsoft.com/office/drawing/2014/main" id="{F3E6BC1E-795E-9960-4849-B19C8CAEF5EC}"/>
              </a:ext>
            </a:extLst>
          </p:cNvPr>
          <p:cNvSpPr>
            <a:spLocks noGrp="1" noChangeArrowheads="1"/>
          </p:cNvSpPr>
          <p:nvPr>
            <p:ph type="subTitle" idx="1" hasCustomPrompt="1"/>
          </p:nvPr>
        </p:nvSpPr>
        <p:spPr>
          <a:xfrm>
            <a:off x="727869" y="2381250"/>
            <a:ext cx="5114131" cy="369332"/>
          </a:xfrm>
        </p:spPr>
        <p:txBody>
          <a:bodyPr wrap="square" anchor="t">
            <a:spAutoFit/>
          </a:bodyPr>
          <a:lstStyle>
            <a:lvl1pPr marL="0" indent="0" algn="l" rtl="0">
              <a:buFontTx/>
              <a:buNone/>
              <a:defRPr sz="2400" b="1">
                <a:solidFill>
                  <a:schemeClr val="bg1"/>
                </a:solidFill>
                <a:latin typeface="+mn-lt"/>
              </a:defRPr>
            </a:lvl1pPr>
          </a:lstStyle>
          <a:p>
            <a:r>
              <a:rPr lang="en-GB"/>
              <a:t>Author</a:t>
            </a:r>
          </a:p>
        </p:txBody>
      </p:sp>
      <p:sp>
        <p:nvSpPr>
          <p:cNvPr id="8" name="Text Placeholder 9">
            <a:extLst>
              <a:ext uri="{FF2B5EF4-FFF2-40B4-BE49-F238E27FC236}">
                <a16:creationId xmlns:a16="http://schemas.microsoft.com/office/drawing/2014/main" id="{E42DAFD1-3796-707B-5CE8-AE752AE6D802}"/>
              </a:ext>
            </a:extLst>
          </p:cNvPr>
          <p:cNvSpPr>
            <a:spLocks noGrp="1"/>
          </p:cNvSpPr>
          <p:nvPr>
            <p:ph type="body" sz="quarter" idx="10" hasCustomPrompt="1"/>
          </p:nvPr>
        </p:nvSpPr>
        <p:spPr>
          <a:xfrm>
            <a:off x="729456" y="3006725"/>
            <a:ext cx="5112544" cy="369332"/>
          </a:xfrm>
        </p:spPr>
        <p:txBody>
          <a:bodyPr wrap="square" anchor="t">
            <a:spAutoFit/>
          </a:bodyPr>
          <a:lstStyle>
            <a:lvl1pPr algn="l" rtl="0">
              <a:defRPr sz="2400" b="0">
                <a:solidFill>
                  <a:schemeClr val="bg1"/>
                </a:solidFill>
              </a:defRPr>
            </a:lvl1pPr>
          </a:lstStyle>
          <a:p>
            <a:pPr lvl="0"/>
            <a:r>
              <a:rPr lang="en-GB"/>
              <a:t>Contact details</a:t>
            </a:r>
          </a:p>
        </p:txBody>
      </p:sp>
      <p:pic>
        <p:nvPicPr>
          <p:cNvPr id="4" name="Picture 3" descr="A yellow ball with white text&#10;&#10;AI-generated content may be incorrect.">
            <a:extLst>
              <a:ext uri="{FF2B5EF4-FFF2-40B4-BE49-F238E27FC236}">
                <a16:creationId xmlns:a16="http://schemas.microsoft.com/office/drawing/2014/main" id="{E722E8AE-46F6-93A5-BBEB-7A0923F24B7E}"/>
              </a:ext>
            </a:extLst>
          </p:cNvPr>
          <p:cNvPicPr>
            <a:picLocks/>
          </p:cNvPicPr>
          <p:nvPr/>
        </p:nvPicPr>
        <p:blipFill>
          <a:blip r:embed="rId5" cstate="screen">
            <a:extLst>
              <a:ext uri="{28A0092B-C50C-407E-A947-70E740481C1C}">
                <a14:useLocalDpi xmlns:a14="http://schemas.microsoft.com/office/drawing/2010/main"/>
              </a:ext>
            </a:extLst>
          </a:blip>
          <a:stretch>
            <a:fillRect/>
          </a:stretch>
        </p:blipFill>
        <p:spPr>
          <a:xfrm>
            <a:off x="14363076" y="409266"/>
            <a:ext cx="2468393" cy="1241553"/>
          </a:xfrm>
          <a:prstGeom prst="rect">
            <a:avLst/>
          </a:prstGeom>
        </p:spPr>
      </p:pic>
      <p:sp>
        <p:nvSpPr>
          <p:cNvPr id="5" name="Picture Placeholder 4">
            <a:extLst>
              <a:ext uri="{FF2B5EF4-FFF2-40B4-BE49-F238E27FC236}">
                <a16:creationId xmlns:a16="http://schemas.microsoft.com/office/drawing/2014/main" id="{13E5E8D5-DF2F-106D-9388-17AF7CF8DFCF}"/>
              </a:ext>
            </a:extLst>
          </p:cNvPr>
          <p:cNvSpPr>
            <a:spLocks noGrp="1"/>
          </p:cNvSpPr>
          <p:nvPr>
            <p:ph type="pic" sz="quarter" idx="11" hasCustomPrompt="1"/>
          </p:nvPr>
        </p:nvSpPr>
        <p:spPr>
          <a:xfrm>
            <a:off x="8967788" y="2381250"/>
            <a:ext cx="2362200" cy="2363464"/>
          </a:xfrm>
          <a:prstGeom prst="ellipse">
            <a:avLst/>
          </a:prstGeom>
          <a:solidFill>
            <a:schemeClr val="bg2"/>
          </a:solidFill>
        </p:spPr>
        <p:txBody>
          <a:bodyPr>
            <a:noAutofit/>
          </a:bodyPr>
          <a:lstStyle>
            <a:lvl1pPr rtl="0">
              <a:defRPr/>
            </a:lvl1pPr>
          </a:lstStyle>
          <a:p>
            <a:r>
              <a:rPr lang="en-GB"/>
              <a:t>Click icon to add picture</a:t>
            </a:r>
          </a:p>
        </p:txBody>
      </p:sp>
    </p:spTree>
    <p:extLst>
      <p:ext uri="{BB962C8B-B14F-4D97-AF65-F5344CB8AC3E}">
        <p14:creationId xmlns:p14="http://schemas.microsoft.com/office/powerpoint/2010/main" val="1285000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customXml" Target="../ink/ink1.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fik 4"/>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673" y="3966"/>
            <a:ext cx="17549992" cy="9871870"/>
          </a:xfrm>
          <a:prstGeom prst="rect">
            <a:avLst/>
          </a:prstGeom>
        </p:spPr>
      </p:pic>
      <p:sp>
        <p:nvSpPr>
          <p:cNvPr id="362508" name="Rectangle 12"/>
          <p:cNvSpPr>
            <a:spLocks noGrp="1" noChangeArrowheads="1"/>
          </p:cNvSpPr>
          <p:nvPr>
            <p:ph type="title"/>
          </p:nvPr>
        </p:nvSpPr>
        <p:spPr bwMode="auto">
          <a:xfrm>
            <a:off x="731639" y="329407"/>
            <a:ext cx="10537032" cy="438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rmAutofit/>
          </a:bodyPr>
          <a:lstStyle/>
          <a:p>
            <a:pPr lvl="0"/>
            <a:r>
              <a:rPr lang="de-DE" dirty="0"/>
              <a:t>Power Point Template</a:t>
            </a:r>
          </a:p>
        </p:txBody>
      </p:sp>
      <p:sp>
        <p:nvSpPr>
          <p:cNvPr id="362510" name="Rectangle 14"/>
          <p:cNvSpPr>
            <a:spLocks noGrp="1" noChangeArrowheads="1"/>
          </p:cNvSpPr>
          <p:nvPr>
            <p:ph type="body" idx="1"/>
          </p:nvPr>
        </p:nvSpPr>
        <p:spPr bwMode="auto">
          <a:xfrm>
            <a:off x="731639" y="1619684"/>
            <a:ext cx="16621258" cy="7777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dirty="0"/>
              <a:t>Klicken Sie, um die Formate des Vorlagentextes zu bearbeiten</a:t>
            </a:r>
          </a:p>
        </p:txBody>
      </p:sp>
      <mc:AlternateContent xmlns:mc="http://schemas.openxmlformats.org/markup-compatibility/2006" xmlns:p14="http://schemas.microsoft.com/office/powerpoint/2010/main">
        <mc:Choice Requires="p14">
          <p:contentPart p14:bwMode="auto" r:id="rId11">
            <p14:nvContentPartPr>
              <p14:cNvPr id="3" name="Freihand 2"/>
              <p14:cNvContentPartPr/>
              <p14:nvPr userDrawn="1"/>
            </p14:nvContentPartPr>
            <p14:xfrm>
              <a:off x="8302032" y="-1704600"/>
              <a:ext cx="9720" cy="24120"/>
            </p14:xfrm>
          </p:contentPart>
        </mc:Choice>
        <mc:Fallback xmlns="">
          <p:pic>
            <p:nvPicPr>
              <p:cNvPr id="3" name="Freihand 2"/>
              <p:cNvPicPr/>
              <p:nvPr/>
            </p:nvPicPr>
            <p:blipFill>
              <a:blip r:embed="rId12"/>
              <a:stretch>
                <a:fillRect/>
              </a:stretch>
            </p:blipFill>
            <p:spPr>
              <a:xfrm>
                <a:off x="8293032" y="-1713600"/>
                <a:ext cx="27360" cy="41760"/>
              </a:xfrm>
              <a:prstGeom prst="rect">
                <a:avLst/>
              </a:prstGeom>
            </p:spPr>
          </p:pic>
        </mc:Fallback>
      </mc:AlternateContent>
    </p:spTree>
  </p:cSld>
  <p:clrMap bg1="lt1" tx1="dk1" bg2="lt2" tx2="dk2" accent1="accent1" accent2="accent2" accent3="accent3" accent4="accent4" accent5="accent5" accent6="accent6" hlink="hlink" folHlink="folHlink"/>
  <p:sldLayoutIdLst>
    <p:sldLayoutId id="2147483656" r:id="rId1"/>
    <p:sldLayoutId id="2147483664" r:id="rId2"/>
    <p:sldLayoutId id="2147483657" r:id="rId3"/>
    <p:sldLayoutId id="2147483662" r:id="rId4"/>
    <p:sldLayoutId id="2147483661" r:id="rId5"/>
    <p:sldLayoutId id="2147483663" r:id="rId6"/>
    <p:sldLayoutId id="2147483665" r:id="rId7"/>
    <p:sldLayoutId id="2147483667" r:id="rId8"/>
  </p:sldLayoutIdLst>
  <p:transition spd="med">
    <p:zoom/>
  </p:transition>
  <p:txStyles>
    <p:titleStyle>
      <a:lvl1pPr algn="l" rtl="0" eaLnBrk="1" fontAlgn="base" hangingPunct="1">
        <a:lnSpc>
          <a:spcPts val="3072"/>
        </a:lnSpc>
        <a:spcBef>
          <a:spcPct val="0"/>
        </a:spcBef>
        <a:spcAft>
          <a:spcPct val="0"/>
        </a:spcAft>
        <a:defRPr sz="2500" b="1">
          <a:solidFill>
            <a:schemeClr val="bg1"/>
          </a:solidFill>
          <a:latin typeface="+mj-lt"/>
          <a:ea typeface="+mj-ea"/>
          <a:cs typeface="+mj-cs"/>
        </a:defRPr>
      </a:lvl1pPr>
      <a:lvl2pPr algn="l" rtl="0" eaLnBrk="1" fontAlgn="base" hangingPunct="1">
        <a:spcBef>
          <a:spcPct val="0"/>
        </a:spcBef>
        <a:spcAft>
          <a:spcPct val="0"/>
        </a:spcAft>
        <a:defRPr sz="4600">
          <a:solidFill>
            <a:schemeClr val="tx2"/>
          </a:solidFill>
          <a:latin typeface="Arial" charset="0"/>
        </a:defRPr>
      </a:lvl2pPr>
      <a:lvl3pPr algn="l" rtl="0" eaLnBrk="1" fontAlgn="base" hangingPunct="1">
        <a:spcBef>
          <a:spcPct val="0"/>
        </a:spcBef>
        <a:spcAft>
          <a:spcPct val="0"/>
        </a:spcAft>
        <a:defRPr sz="4600">
          <a:solidFill>
            <a:schemeClr val="tx2"/>
          </a:solidFill>
          <a:latin typeface="Arial" charset="0"/>
        </a:defRPr>
      </a:lvl3pPr>
      <a:lvl4pPr algn="l" rtl="0" eaLnBrk="1" fontAlgn="base" hangingPunct="1">
        <a:spcBef>
          <a:spcPct val="0"/>
        </a:spcBef>
        <a:spcAft>
          <a:spcPct val="0"/>
        </a:spcAft>
        <a:defRPr sz="4600">
          <a:solidFill>
            <a:schemeClr val="tx2"/>
          </a:solidFill>
          <a:latin typeface="Arial" charset="0"/>
        </a:defRPr>
      </a:lvl4pPr>
      <a:lvl5pPr algn="l" rtl="0" eaLnBrk="1" fontAlgn="base" hangingPunct="1">
        <a:spcBef>
          <a:spcPct val="0"/>
        </a:spcBef>
        <a:spcAft>
          <a:spcPct val="0"/>
        </a:spcAft>
        <a:defRPr sz="4600">
          <a:solidFill>
            <a:schemeClr val="tx2"/>
          </a:solidFill>
          <a:latin typeface="Arial" charset="0"/>
        </a:defRPr>
      </a:lvl5pPr>
      <a:lvl6pPr marL="877915" algn="l" rtl="0" eaLnBrk="1" fontAlgn="base" hangingPunct="1">
        <a:spcBef>
          <a:spcPct val="0"/>
        </a:spcBef>
        <a:spcAft>
          <a:spcPct val="0"/>
        </a:spcAft>
        <a:defRPr sz="4600">
          <a:solidFill>
            <a:schemeClr val="tx2"/>
          </a:solidFill>
          <a:latin typeface="Arial" charset="0"/>
        </a:defRPr>
      </a:lvl6pPr>
      <a:lvl7pPr marL="1755831" algn="l" rtl="0" eaLnBrk="1" fontAlgn="base" hangingPunct="1">
        <a:spcBef>
          <a:spcPct val="0"/>
        </a:spcBef>
        <a:spcAft>
          <a:spcPct val="0"/>
        </a:spcAft>
        <a:defRPr sz="4600">
          <a:solidFill>
            <a:schemeClr val="tx2"/>
          </a:solidFill>
          <a:latin typeface="Arial" charset="0"/>
        </a:defRPr>
      </a:lvl7pPr>
      <a:lvl8pPr marL="2633746" algn="l" rtl="0" eaLnBrk="1" fontAlgn="base" hangingPunct="1">
        <a:spcBef>
          <a:spcPct val="0"/>
        </a:spcBef>
        <a:spcAft>
          <a:spcPct val="0"/>
        </a:spcAft>
        <a:defRPr sz="4600">
          <a:solidFill>
            <a:schemeClr val="tx2"/>
          </a:solidFill>
          <a:latin typeface="Arial" charset="0"/>
        </a:defRPr>
      </a:lvl8pPr>
      <a:lvl9pPr marL="3511662" algn="l" rtl="0" eaLnBrk="1" fontAlgn="base" hangingPunct="1">
        <a:spcBef>
          <a:spcPct val="0"/>
        </a:spcBef>
        <a:spcAft>
          <a:spcPct val="0"/>
        </a:spcAft>
        <a:defRPr sz="4600">
          <a:solidFill>
            <a:schemeClr val="tx2"/>
          </a:solidFill>
          <a:latin typeface="Arial" charset="0"/>
        </a:defRPr>
      </a:lvl9pPr>
    </p:titleStyle>
    <p:bodyStyle>
      <a:lvl1pPr marL="356654" indent="-356654" algn="l" rtl="0" eaLnBrk="1" fontAlgn="base" hangingPunct="1">
        <a:spcBef>
          <a:spcPct val="50000"/>
        </a:spcBef>
        <a:spcAft>
          <a:spcPct val="0"/>
        </a:spcAft>
        <a:buClr>
          <a:schemeClr val="accent1"/>
        </a:buClr>
        <a:buChar char="•"/>
        <a:defRPr sz="2800">
          <a:solidFill>
            <a:schemeClr val="accent2"/>
          </a:solidFill>
          <a:latin typeface="+mn-lt"/>
          <a:ea typeface="+mn-ea"/>
          <a:cs typeface="+mn-cs"/>
        </a:defRPr>
      </a:lvl1pPr>
      <a:lvl2pPr marL="1094347" algn="l" rtl="0" eaLnBrk="1" fontAlgn="base" hangingPunct="1">
        <a:spcBef>
          <a:spcPct val="50000"/>
        </a:spcBef>
        <a:spcAft>
          <a:spcPct val="0"/>
        </a:spcAft>
        <a:defRPr sz="2400">
          <a:solidFill>
            <a:srgbClr val="58585A"/>
          </a:solidFill>
          <a:latin typeface="+mn-lt"/>
        </a:defRPr>
      </a:lvl2pPr>
      <a:lvl3pPr marL="2188692" algn="l" rtl="0" eaLnBrk="1" fontAlgn="base" hangingPunct="1">
        <a:spcBef>
          <a:spcPct val="50000"/>
        </a:spcBef>
        <a:spcAft>
          <a:spcPct val="0"/>
        </a:spcAft>
        <a:defRPr sz="2100">
          <a:solidFill>
            <a:srgbClr val="58585A"/>
          </a:solidFill>
          <a:latin typeface="+mn-lt"/>
        </a:defRPr>
      </a:lvl3pPr>
      <a:lvl4pPr marL="3109284" algn="l" rtl="0" eaLnBrk="1" fontAlgn="base" hangingPunct="1">
        <a:spcBef>
          <a:spcPct val="20000"/>
        </a:spcBef>
        <a:spcAft>
          <a:spcPct val="0"/>
        </a:spcAft>
        <a:defRPr sz="2700">
          <a:solidFill>
            <a:schemeClr val="tx1"/>
          </a:solidFill>
          <a:latin typeface="+mn-lt"/>
        </a:defRPr>
      </a:lvl4pPr>
      <a:lvl5pPr marL="4206678" algn="l" rtl="0" eaLnBrk="1" fontAlgn="base" hangingPunct="1">
        <a:spcBef>
          <a:spcPct val="20000"/>
        </a:spcBef>
        <a:spcAft>
          <a:spcPct val="0"/>
        </a:spcAft>
        <a:defRPr sz="2700">
          <a:solidFill>
            <a:schemeClr val="tx1"/>
          </a:solidFill>
          <a:latin typeface="+mn-lt"/>
        </a:defRPr>
      </a:lvl5pPr>
      <a:lvl6pPr marL="5084594" algn="l" rtl="0" eaLnBrk="1" fontAlgn="base" hangingPunct="1">
        <a:spcBef>
          <a:spcPct val="20000"/>
        </a:spcBef>
        <a:spcAft>
          <a:spcPct val="0"/>
        </a:spcAft>
        <a:defRPr sz="2700">
          <a:solidFill>
            <a:schemeClr val="tx1"/>
          </a:solidFill>
          <a:latin typeface="+mn-lt"/>
        </a:defRPr>
      </a:lvl6pPr>
      <a:lvl7pPr marL="5962509" algn="l" rtl="0" eaLnBrk="1" fontAlgn="base" hangingPunct="1">
        <a:spcBef>
          <a:spcPct val="20000"/>
        </a:spcBef>
        <a:spcAft>
          <a:spcPct val="0"/>
        </a:spcAft>
        <a:defRPr sz="2700">
          <a:solidFill>
            <a:schemeClr val="tx1"/>
          </a:solidFill>
          <a:latin typeface="+mn-lt"/>
        </a:defRPr>
      </a:lvl7pPr>
      <a:lvl8pPr marL="6840424" algn="l" rtl="0" eaLnBrk="1" fontAlgn="base" hangingPunct="1">
        <a:spcBef>
          <a:spcPct val="20000"/>
        </a:spcBef>
        <a:spcAft>
          <a:spcPct val="0"/>
        </a:spcAft>
        <a:defRPr sz="2700">
          <a:solidFill>
            <a:schemeClr val="tx1"/>
          </a:solidFill>
          <a:latin typeface="+mn-lt"/>
        </a:defRPr>
      </a:lvl8pPr>
      <a:lvl9pPr marL="7718340" algn="l" rtl="0" eaLnBrk="1" fontAlgn="base" hangingPunct="1">
        <a:spcBef>
          <a:spcPct val="20000"/>
        </a:spcBef>
        <a:spcAft>
          <a:spcPct val="0"/>
        </a:spcAft>
        <a:defRPr sz="2700">
          <a:solidFill>
            <a:schemeClr val="tx1"/>
          </a:solidFill>
          <a:latin typeface="+mn-lt"/>
        </a:defRPr>
      </a:lvl9pPr>
    </p:bodyStyle>
    <p:otherStyle>
      <a:defPPr>
        <a:defRPr lang="de-DE"/>
      </a:defPPr>
      <a:lvl1pPr marL="0" algn="l" defTabSz="1755831" rtl="0" eaLnBrk="1" latinLnBrk="0" hangingPunct="1">
        <a:defRPr sz="3500" kern="1200">
          <a:solidFill>
            <a:schemeClr val="tx1"/>
          </a:solidFill>
          <a:latin typeface="+mn-lt"/>
          <a:ea typeface="+mn-ea"/>
          <a:cs typeface="+mn-cs"/>
        </a:defRPr>
      </a:lvl1pPr>
      <a:lvl2pPr marL="877915" algn="l" defTabSz="1755831" rtl="0" eaLnBrk="1" latinLnBrk="0" hangingPunct="1">
        <a:defRPr sz="3500" kern="1200">
          <a:solidFill>
            <a:schemeClr val="tx1"/>
          </a:solidFill>
          <a:latin typeface="+mn-lt"/>
          <a:ea typeface="+mn-ea"/>
          <a:cs typeface="+mn-cs"/>
        </a:defRPr>
      </a:lvl2pPr>
      <a:lvl3pPr marL="1755831" algn="l" defTabSz="1755831" rtl="0" eaLnBrk="1" latinLnBrk="0" hangingPunct="1">
        <a:defRPr sz="3500" kern="1200">
          <a:solidFill>
            <a:schemeClr val="tx1"/>
          </a:solidFill>
          <a:latin typeface="+mn-lt"/>
          <a:ea typeface="+mn-ea"/>
          <a:cs typeface="+mn-cs"/>
        </a:defRPr>
      </a:lvl3pPr>
      <a:lvl4pPr marL="2633746" algn="l" defTabSz="1755831" rtl="0" eaLnBrk="1" latinLnBrk="0" hangingPunct="1">
        <a:defRPr sz="3500" kern="1200">
          <a:solidFill>
            <a:schemeClr val="tx1"/>
          </a:solidFill>
          <a:latin typeface="+mn-lt"/>
          <a:ea typeface="+mn-ea"/>
          <a:cs typeface="+mn-cs"/>
        </a:defRPr>
      </a:lvl4pPr>
      <a:lvl5pPr marL="3511662" algn="l" defTabSz="1755831" rtl="0" eaLnBrk="1" latinLnBrk="0" hangingPunct="1">
        <a:defRPr sz="3500" kern="1200">
          <a:solidFill>
            <a:schemeClr val="tx1"/>
          </a:solidFill>
          <a:latin typeface="+mn-lt"/>
          <a:ea typeface="+mn-ea"/>
          <a:cs typeface="+mn-cs"/>
        </a:defRPr>
      </a:lvl5pPr>
      <a:lvl6pPr marL="4389577" algn="l" defTabSz="1755831" rtl="0" eaLnBrk="1" latinLnBrk="0" hangingPunct="1">
        <a:defRPr sz="3500" kern="1200">
          <a:solidFill>
            <a:schemeClr val="tx1"/>
          </a:solidFill>
          <a:latin typeface="+mn-lt"/>
          <a:ea typeface="+mn-ea"/>
          <a:cs typeface="+mn-cs"/>
        </a:defRPr>
      </a:lvl6pPr>
      <a:lvl7pPr marL="5267493" algn="l" defTabSz="1755831" rtl="0" eaLnBrk="1" latinLnBrk="0" hangingPunct="1">
        <a:defRPr sz="3500" kern="1200">
          <a:solidFill>
            <a:schemeClr val="tx1"/>
          </a:solidFill>
          <a:latin typeface="+mn-lt"/>
          <a:ea typeface="+mn-ea"/>
          <a:cs typeface="+mn-cs"/>
        </a:defRPr>
      </a:lvl7pPr>
      <a:lvl8pPr marL="6145408" algn="l" defTabSz="1755831" rtl="0" eaLnBrk="1" latinLnBrk="0" hangingPunct="1">
        <a:defRPr sz="3500" kern="1200">
          <a:solidFill>
            <a:schemeClr val="tx1"/>
          </a:solidFill>
          <a:latin typeface="+mn-lt"/>
          <a:ea typeface="+mn-ea"/>
          <a:cs typeface="+mn-cs"/>
        </a:defRPr>
      </a:lvl8pPr>
      <a:lvl9pPr marL="7023324" algn="l" defTabSz="1755831" rtl="0" eaLnBrk="1" latinLnBrk="0" hangingPunct="1">
        <a:defRPr sz="3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0.jpg"/><Relationship Id="rId7"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18" Type="http://schemas.openxmlformats.org/officeDocument/2006/relationships/image" Target="../media/image52.png"/><Relationship Id="rId3" Type="http://schemas.openxmlformats.org/officeDocument/2006/relationships/image" Target="../media/image39.png"/><Relationship Id="rId21" Type="http://schemas.microsoft.com/office/2007/relationships/hdphoto" Target="../media/hdphoto7.wdp"/><Relationship Id="rId7" Type="http://schemas.openxmlformats.org/officeDocument/2006/relationships/image" Target="../media/image42.png"/><Relationship Id="rId12" Type="http://schemas.openxmlformats.org/officeDocument/2006/relationships/image" Target="../media/image47.png"/><Relationship Id="rId17" Type="http://schemas.openxmlformats.org/officeDocument/2006/relationships/image" Target="../media/image51.svg"/><Relationship Id="rId2" Type="http://schemas.openxmlformats.org/officeDocument/2006/relationships/notesSlide" Target="../notesSlides/notesSlide11.xml"/><Relationship Id="rId16" Type="http://schemas.openxmlformats.org/officeDocument/2006/relationships/image" Target="../media/image50.svg"/><Relationship Id="rId20" Type="http://schemas.openxmlformats.org/officeDocument/2006/relationships/image" Target="../media/image53.png"/><Relationship Id="rId1" Type="http://schemas.openxmlformats.org/officeDocument/2006/relationships/slideLayout" Target="../slideLayouts/slideLayout5.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svg"/><Relationship Id="rId15" Type="http://schemas.microsoft.com/office/2007/relationships/hdphoto" Target="../media/hdphoto5.wdp"/><Relationship Id="rId10" Type="http://schemas.openxmlformats.org/officeDocument/2006/relationships/image" Target="../media/image45.png"/><Relationship Id="rId19" Type="http://schemas.microsoft.com/office/2007/relationships/hdphoto" Target="../media/hdphoto6.wdp"/><Relationship Id="rId4" Type="http://schemas.microsoft.com/office/2007/relationships/hdphoto" Target="../media/hdphoto4.wdp"/><Relationship Id="rId9" Type="http://schemas.openxmlformats.org/officeDocument/2006/relationships/image" Target="../media/image44.png"/><Relationship Id="rId1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image" Target="../media/image55.png"/><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notesSlide" Target="../notesSlides/notesSlide13.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slideLayout" Target="../slideLayouts/slideLayout3.xml"/><Relationship Id="rId5" Type="http://schemas.openxmlformats.org/officeDocument/2006/relationships/tags" Target="../tags/tag6.xml"/><Relationship Id="rId10" Type="http://schemas.openxmlformats.org/officeDocument/2006/relationships/tags" Target="../tags/tag11.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image" Target="../media/image56.png"/></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5.xml"/><Relationship Id="rId3" Type="http://schemas.openxmlformats.org/officeDocument/2006/relationships/tags" Target="../tags/tag14.xml"/><Relationship Id="rId7" Type="http://schemas.openxmlformats.org/officeDocument/2006/relationships/slideLayout" Target="../slideLayouts/slideLayout3.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image" Target="../media/image58.jpeg"/><Relationship Id="rId5" Type="http://schemas.openxmlformats.org/officeDocument/2006/relationships/tags" Target="../tags/tag16.xml"/><Relationship Id="rId10" Type="http://schemas.openxmlformats.org/officeDocument/2006/relationships/image" Target="../media/image54.jpeg"/><Relationship Id="rId4" Type="http://schemas.openxmlformats.org/officeDocument/2006/relationships/tags" Target="../tags/tag15.xml"/><Relationship Id="rId9" Type="http://schemas.openxmlformats.org/officeDocument/2006/relationships/image" Target="../media/image38.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xml"/><Relationship Id="rId1" Type="http://schemas.openxmlformats.org/officeDocument/2006/relationships/tags" Target="../tags/tag18.xml"/><Relationship Id="rId6" Type="http://schemas.openxmlformats.org/officeDocument/2006/relationships/image" Target="../media/image59.png"/><Relationship Id="rId5" Type="http://schemas.openxmlformats.org/officeDocument/2006/relationships/image" Target="../media/image5.emf"/><Relationship Id="rId4" Type="http://schemas.openxmlformats.org/officeDocument/2006/relationships/oleObject" Target="../embeddings/oleObject2.bin"/></Relationships>
</file>

<file path=ppt/slides/_rels/slide3.xml.rels><?xml version="1.0" encoding="UTF-8" standalone="yes"?>
<Relationships xmlns="http://schemas.openxmlformats.org/package/2006/relationships"><Relationship Id="rId8" Type="http://schemas.openxmlformats.org/officeDocument/2006/relationships/chart" Target="../charts/chart2.xml"/><Relationship Id="rId13" Type="http://schemas.openxmlformats.org/officeDocument/2006/relationships/image" Target="../media/image15.jpeg"/><Relationship Id="rId3" Type="http://schemas.openxmlformats.org/officeDocument/2006/relationships/image" Target="../media/image9.png"/><Relationship Id="rId7" Type="http://schemas.openxmlformats.org/officeDocument/2006/relationships/chart" Target="../charts/chart1.xml"/><Relationship Id="rId12"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2.png"/><Relationship Id="rId11" Type="http://schemas.openxmlformats.org/officeDocument/2006/relationships/chart" Target="../charts/chart4.xml"/><Relationship Id="rId5" Type="http://schemas.openxmlformats.org/officeDocument/2006/relationships/image" Target="../media/image11.png"/><Relationship Id="rId10" Type="http://schemas.openxmlformats.org/officeDocument/2006/relationships/image" Target="../media/image13.png"/><Relationship Id="rId4" Type="http://schemas.openxmlformats.org/officeDocument/2006/relationships/image" Target="../media/image10.png"/><Relationship Id="rId9" Type="http://schemas.openxmlformats.org/officeDocument/2006/relationships/chart" Target="../charts/chart3.xml"/></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6.jpeg"/><Relationship Id="rId7" Type="http://schemas.openxmlformats.org/officeDocument/2006/relationships/image" Target="../media/image20.png"/><Relationship Id="rId12" Type="http://schemas.microsoft.com/office/2007/relationships/hdphoto" Target="../media/hdphoto2.wdp"/><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DD5A60-FC18-43CA-8498-B8654882F3B3}"/>
              </a:ext>
            </a:extLst>
          </p:cNvPr>
          <p:cNvSpPr>
            <a:spLocks noGrp="1"/>
          </p:cNvSpPr>
          <p:nvPr>
            <p:ph type="ctrTitle"/>
          </p:nvPr>
        </p:nvSpPr>
        <p:spPr>
          <a:xfrm>
            <a:off x="138709" y="4145831"/>
            <a:ext cx="15625399" cy="2378126"/>
          </a:xfrm>
        </p:spPr>
        <p:txBody>
          <a:bodyPr/>
          <a:lstStyle/>
          <a:p>
            <a:r>
              <a:rPr lang="tr-TR" sz="5000" dirty="0"/>
              <a:t>Doğru Analiz, Maksimum Verim: </a:t>
            </a:r>
            <a:br>
              <a:rPr lang="tr-TR" sz="5000" dirty="0"/>
            </a:br>
            <a:r>
              <a:rPr lang="tr-TR" sz="5000" dirty="0">
                <a:solidFill>
                  <a:schemeClr val="accent6">
                    <a:lumMod val="75000"/>
                  </a:schemeClr>
                </a:solidFill>
              </a:rPr>
              <a:t>Baca Gazı ve Yanma Verimlilik Ölçümünde Yeni Nesil Çözümler</a:t>
            </a:r>
            <a:endParaRPr lang="de-DE" sz="5000" dirty="0">
              <a:solidFill>
                <a:schemeClr val="accent6">
                  <a:lumMod val="75000"/>
                </a:schemeClr>
              </a:solidFill>
              <a:latin typeface="+mn-lt"/>
              <a:ea typeface="+mn-ea"/>
              <a:cs typeface="+mn-cs"/>
            </a:endParaRPr>
          </a:p>
        </p:txBody>
      </p:sp>
      <p:sp>
        <p:nvSpPr>
          <p:cNvPr id="4" name="Rectangle 3077">
            <a:extLst>
              <a:ext uri="{FF2B5EF4-FFF2-40B4-BE49-F238E27FC236}">
                <a16:creationId xmlns:a16="http://schemas.microsoft.com/office/drawing/2014/main" id="{7A7EB4E5-636F-4AC5-8D26-38925C3F662C}"/>
              </a:ext>
            </a:extLst>
          </p:cNvPr>
          <p:cNvSpPr txBox="1">
            <a:spLocks noChangeArrowheads="1"/>
          </p:cNvSpPr>
          <p:nvPr/>
        </p:nvSpPr>
        <p:spPr bwMode="auto">
          <a:xfrm>
            <a:off x="498749" y="8754343"/>
            <a:ext cx="4010058" cy="413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marL="0" indent="0" algn="l" rtl="0" fontAlgn="base">
              <a:spcBef>
                <a:spcPct val="50000"/>
              </a:spcBef>
              <a:spcAft>
                <a:spcPct val="0"/>
              </a:spcAft>
              <a:buFontTx/>
              <a:buNone/>
              <a:defRPr sz="2336">
                <a:solidFill>
                  <a:srgbClr val="58585A"/>
                </a:solidFill>
                <a:latin typeface="+mn-lt"/>
                <a:ea typeface="+mn-ea"/>
                <a:cs typeface="+mn-cs"/>
              </a:defRPr>
            </a:lvl1pPr>
            <a:lvl2pPr marL="569913" algn="l" rtl="0" fontAlgn="base">
              <a:spcBef>
                <a:spcPct val="50000"/>
              </a:spcBef>
              <a:spcAft>
                <a:spcPct val="0"/>
              </a:spcAft>
              <a:defRPr sz="1400">
                <a:solidFill>
                  <a:srgbClr val="58585A"/>
                </a:solidFill>
                <a:latin typeface="+mn-lt"/>
              </a:defRPr>
            </a:lvl2pPr>
            <a:lvl3pPr marL="1139825" algn="l" rtl="0" fontAlgn="base">
              <a:spcBef>
                <a:spcPct val="50000"/>
              </a:spcBef>
              <a:spcAft>
                <a:spcPct val="0"/>
              </a:spcAft>
              <a:defRPr sz="1200">
                <a:solidFill>
                  <a:srgbClr val="58585A"/>
                </a:solidFill>
                <a:latin typeface="+mn-lt"/>
              </a:defRPr>
            </a:lvl3pPr>
            <a:lvl4pPr marL="1619250" algn="l" rtl="0" fontAlgn="base">
              <a:spcBef>
                <a:spcPct val="20000"/>
              </a:spcBef>
              <a:spcAft>
                <a:spcPct val="0"/>
              </a:spcAft>
              <a:defRPr sz="1400">
                <a:solidFill>
                  <a:schemeClr val="tx1"/>
                </a:solidFill>
                <a:latin typeface="+mn-lt"/>
              </a:defRPr>
            </a:lvl4pPr>
            <a:lvl5pPr marL="2190750" algn="l" rtl="0" fontAlgn="base">
              <a:spcBef>
                <a:spcPct val="20000"/>
              </a:spcBef>
              <a:spcAft>
                <a:spcPct val="0"/>
              </a:spcAft>
              <a:defRPr sz="1400">
                <a:solidFill>
                  <a:schemeClr val="tx1"/>
                </a:solidFill>
                <a:latin typeface="+mn-lt"/>
              </a:defRPr>
            </a:lvl5pPr>
            <a:lvl6pPr marL="2647950" algn="l" rtl="0" fontAlgn="base">
              <a:spcBef>
                <a:spcPct val="20000"/>
              </a:spcBef>
              <a:spcAft>
                <a:spcPct val="0"/>
              </a:spcAft>
              <a:defRPr sz="1400">
                <a:solidFill>
                  <a:schemeClr val="tx1"/>
                </a:solidFill>
                <a:latin typeface="+mn-lt"/>
              </a:defRPr>
            </a:lvl6pPr>
            <a:lvl7pPr marL="3105150" algn="l" rtl="0" fontAlgn="base">
              <a:spcBef>
                <a:spcPct val="20000"/>
              </a:spcBef>
              <a:spcAft>
                <a:spcPct val="0"/>
              </a:spcAft>
              <a:defRPr sz="1400">
                <a:solidFill>
                  <a:schemeClr val="tx1"/>
                </a:solidFill>
                <a:latin typeface="+mn-lt"/>
              </a:defRPr>
            </a:lvl7pPr>
            <a:lvl8pPr marL="3562350" algn="l" rtl="0" fontAlgn="base">
              <a:spcBef>
                <a:spcPct val="20000"/>
              </a:spcBef>
              <a:spcAft>
                <a:spcPct val="0"/>
              </a:spcAft>
              <a:defRPr sz="1400">
                <a:solidFill>
                  <a:schemeClr val="tx1"/>
                </a:solidFill>
                <a:latin typeface="+mn-lt"/>
              </a:defRPr>
            </a:lvl8pPr>
            <a:lvl9pPr marL="4019550" algn="l" rtl="0" fontAlgn="base">
              <a:spcBef>
                <a:spcPct val="20000"/>
              </a:spcBef>
              <a:spcAft>
                <a:spcPct val="0"/>
              </a:spcAft>
              <a:defRPr sz="1400">
                <a:solidFill>
                  <a:schemeClr val="tx1"/>
                </a:solidFill>
                <a:latin typeface="+mn-lt"/>
              </a:defRPr>
            </a:lvl9pPr>
          </a:lstStyle>
          <a:p>
            <a:r>
              <a:rPr lang="tr-TR" sz="2700" dirty="0">
                <a:solidFill>
                  <a:srgbClr val="1F4D5E"/>
                </a:solidFill>
              </a:rPr>
              <a:t>17</a:t>
            </a:r>
            <a:r>
              <a:rPr lang="de-DE" sz="2700" dirty="0">
                <a:solidFill>
                  <a:srgbClr val="1F4D5E"/>
                </a:solidFill>
              </a:rPr>
              <a:t>.0</a:t>
            </a:r>
            <a:r>
              <a:rPr lang="tr-TR" sz="2700" dirty="0">
                <a:solidFill>
                  <a:srgbClr val="1F4D5E"/>
                </a:solidFill>
              </a:rPr>
              <a:t>6</a:t>
            </a:r>
            <a:r>
              <a:rPr lang="de-DE" sz="2700" dirty="0">
                <a:solidFill>
                  <a:srgbClr val="1F4D5E"/>
                </a:solidFill>
              </a:rPr>
              <a:t>.202</a:t>
            </a:r>
            <a:r>
              <a:rPr lang="tr-TR" sz="2700" dirty="0">
                <a:solidFill>
                  <a:srgbClr val="1F4D5E"/>
                </a:solidFill>
              </a:rPr>
              <a:t>6</a:t>
            </a:r>
            <a:endParaRPr lang="de-DE" sz="2700" dirty="0">
              <a:solidFill>
                <a:srgbClr val="1F4D5E"/>
              </a:solidFill>
            </a:endParaRPr>
          </a:p>
        </p:txBody>
      </p:sp>
      <p:sp>
        <p:nvSpPr>
          <p:cNvPr id="3" name="Subtitle 5">
            <a:extLst>
              <a:ext uri="{FF2B5EF4-FFF2-40B4-BE49-F238E27FC236}">
                <a16:creationId xmlns:a16="http://schemas.microsoft.com/office/drawing/2014/main" id="{6352002A-0DF1-2049-E6F9-0E1ABAE84C3D}"/>
              </a:ext>
            </a:extLst>
          </p:cNvPr>
          <p:cNvSpPr>
            <a:spLocks noGrp="1"/>
          </p:cNvSpPr>
          <p:nvPr>
            <p:ph type="subTitle" idx="1"/>
          </p:nvPr>
        </p:nvSpPr>
        <p:spPr>
          <a:xfrm>
            <a:off x="13050534" y="8798677"/>
            <a:ext cx="4154072" cy="369332"/>
          </a:xfrm>
        </p:spPr>
        <p:txBody>
          <a:bodyPr/>
          <a:lstStyle/>
          <a:p>
            <a:r>
              <a:rPr lang="tr-TR" sz="2400" dirty="0">
                <a:solidFill>
                  <a:schemeClr val="tx1"/>
                </a:solidFill>
              </a:rPr>
              <a:t>ONUR ALAŞALVAROĞLU</a:t>
            </a:r>
            <a:endParaRPr lang="de-DE" sz="2400" dirty="0">
              <a:solidFill>
                <a:schemeClr val="tx1"/>
              </a:solidFill>
            </a:endParaRPr>
          </a:p>
        </p:txBody>
      </p:sp>
    </p:spTree>
    <p:extLst>
      <p:ext uri="{BB962C8B-B14F-4D97-AF65-F5344CB8AC3E}">
        <p14:creationId xmlns:p14="http://schemas.microsoft.com/office/powerpoint/2010/main" val="4001594587"/>
      </p:ext>
    </p:extLst>
  </p:cSld>
  <p:clrMapOvr>
    <a:masterClrMapping/>
  </p:clrMapOvr>
  <p:transition spd="med">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218E4-9D9E-A7CC-BAA9-838B93B3E7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88B942C-E0B1-F5DE-2604-EA86E5B06771}"/>
              </a:ext>
            </a:extLst>
          </p:cNvPr>
          <p:cNvSpPr>
            <a:spLocks noGrp="1"/>
          </p:cNvSpPr>
          <p:nvPr>
            <p:ph type="title"/>
          </p:nvPr>
        </p:nvSpPr>
        <p:spPr>
          <a:xfrm>
            <a:off x="731639" y="329407"/>
            <a:ext cx="14592060" cy="438926"/>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rmAutofit/>
          </a:bodyPr>
          <a:lstStyle/>
          <a:p>
            <a:r>
              <a:rPr lang="tr-TR" dirty="0"/>
              <a:t>Baca Gazı Analiz Cihazının Bizlere Sağladıkları</a:t>
            </a:r>
            <a:endParaRPr lang="de-DE" dirty="0"/>
          </a:p>
        </p:txBody>
      </p:sp>
      <p:sp>
        <p:nvSpPr>
          <p:cNvPr id="7" name="Inhaltsplatzhalter 6">
            <a:extLst>
              <a:ext uri="{FF2B5EF4-FFF2-40B4-BE49-F238E27FC236}">
                <a16:creationId xmlns:a16="http://schemas.microsoft.com/office/drawing/2014/main" id="{26131A71-A3E8-2880-9B38-C1B42E54EBEA}"/>
              </a:ext>
            </a:extLst>
          </p:cNvPr>
          <p:cNvSpPr>
            <a:spLocks noGrp="1"/>
          </p:cNvSpPr>
          <p:nvPr>
            <p:ph idx="1"/>
          </p:nvPr>
        </p:nvSpPr>
        <p:spPr>
          <a:xfrm>
            <a:off x="446487" y="1265511"/>
            <a:ext cx="8687677" cy="7817525"/>
          </a:xfrm>
        </p:spPr>
        <p:txBody>
          <a:bodyPr wrap="square">
            <a:spAutoFit/>
          </a:bodyPr>
          <a:lstStyle/>
          <a:p>
            <a:pPr marL="0" indent="0">
              <a:buNone/>
            </a:pPr>
            <a:r>
              <a:rPr lang="tr-TR" altLang="tr-TR" b="1" dirty="0"/>
              <a:t>Parametreler</a:t>
            </a:r>
          </a:p>
          <a:p>
            <a:r>
              <a:rPr lang="tr-TR" sz="2400" dirty="0"/>
              <a:t>O₂  </a:t>
            </a:r>
          </a:p>
          <a:p>
            <a:r>
              <a:rPr lang="tr-TR" altLang="tr-TR" sz="2400" dirty="0"/>
              <a:t>CO</a:t>
            </a:r>
            <a:endParaRPr lang="en-AU" altLang="tr-TR" sz="2400" dirty="0"/>
          </a:p>
          <a:p>
            <a:r>
              <a:rPr lang="tr-TR" sz="2400" dirty="0"/>
              <a:t>CO₂, NO, </a:t>
            </a:r>
            <a:r>
              <a:rPr lang="tr-TR" sz="2400" dirty="0" err="1"/>
              <a:t>Nox</a:t>
            </a:r>
            <a:r>
              <a:rPr lang="tr-TR" sz="2400" dirty="0"/>
              <a:t>, SO ₂, H2S, </a:t>
            </a:r>
            <a:r>
              <a:rPr lang="tr-TR" sz="2400" dirty="0" err="1"/>
              <a:t>CxHy</a:t>
            </a:r>
            <a:r>
              <a:rPr lang="tr-TR" sz="2400" dirty="0"/>
              <a:t> vb.</a:t>
            </a:r>
          </a:p>
          <a:p>
            <a:r>
              <a:rPr lang="tr-TR" sz="2400" dirty="0"/>
              <a:t>Baca sıcaklığı</a:t>
            </a:r>
          </a:p>
          <a:p>
            <a:r>
              <a:rPr lang="tr-TR" sz="2400" dirty="0"/>
              <a:t>Çekiş - Emiş</a:t>
            </a:r>
          </a:p>
          <a:p>
            <a:r>
              <a:rPr lang="tr-TR" sz="2400" dirty="0"/>
              <a:t>λ – Fazla Hava Katsayısı</a:t>
            </a:r>
          </a:p>
          <a:p>
            <a:r>
              <a:rPr lang="tr-TR" sz="2400" dirty="0"/>
              <a:t>Yanma Verimliliği %</a:t>
            </a:r>
          </a:p>
          <a:p>
            <a:r>
              <a:rPr lang="tr-TR" sz="2400" dirty="0"/>
              <a:t>Ortam Sıcaklığı</a:t>
            </a:r>
          </a:p>
          <a:p>
            <a:r>
              <a:rPr lang="tr-TR" sz="2400" dirty="0"/>
              <a:t>Baca Gazı </a:t>
            </a:r>
            <a:r>
              <a:rPr lang="tr-TR" sz="2400" dirty="0" err="1"/>
              <a:t>Çiğleşme</a:t>
            </a:r>
            <a:r>
              <a:rPr lang="tr-TR" sz="2400" dirty="0"/>
              <a:t> Hesabı</a:t>
            </a:r>
          </a:p>
          <a:p>
            <a:r>
              <a:rPr lang="tr-TR" sz="2400" dirty="0"/>
              <a:t>Mutlak basınç</a:t>
            </a:r>
          </a:p>
          <a:p>
            <a:r>
              <a:rPr lang="tr-TR" sz="2400" dirty="0"/>
              <a:t>Fark Basınç (gaz basıncı)</a:t>
            </a:r>
          </a:p>
          <a:p>
            <a:r>
              <a:rPr lang="tr-TR" sz="2400" dirty="0"/>
              <a:t>Baca Gazı Kaybı</a:t>
            </a:r>
          </a:p>
          <a:p>
            <a:r>
              <a:rPr lang="tr-TR" sz="2400" dirty="0"/>
              <a:t>Akış Hızı</a:t>
            </a:r>
            <a:endParaRPr lang="de-DE" sz="2500" b="1" dirty="0"/>
          </a:p>
        </p:txBody>
      </p:sp>
      <p:pic>
        <p:nvPicPr>
          <p:cNvPr id="2050" name="Picture 2" descr="0-industry-3-2025-a-frontend (614×650)">
            <a:extLst>
              <a:ext uri="{FF2B5EF4-FFF2-40B4-BE49-F238E27FC236}">
                <a16:creationId xmlns:a16="http://schemas.microsoft.com/office/drawing/2014/main" id="{03BDBD5A-424E-6F78-B04C-E81CB556CE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4418" y="1453154"/>
            <a:ext cx="6624736" cy="7013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1549800"/>
      </p:ext>
    </p:extLst>
  </p:cSld>
  <p:clrMapOvr>
    <a:masterClrMapping/>
  </p:clrMapOvr>
  <p:transition spd="med">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07A7B2-2A2E-40A6-9030-0A6D69313E05}"/>
              </a:ext>
            </a:extLst>
          </p:cNvPr>
          <p:cNvSpPr>
            <a:spLocks noGrp="1"/>
          </p:cNvSpPr>
          <p:nvPr>
            <p:ph type="title"/>
          </p:nvPr>
        </p:nvSpPr>
        <p:spPr>
          <a:xfrm>
            <a:off x="1074813" y="327049"/>
            <a:ext cx="10537032" cy="438926"/>
          </a:xfrm>
        </p:spPr>
        <p:txBody>
          <a:bodyPr wrap="square" anchor="ctr">
            <a:normAutofit/>
          </a:bodyPr>
          <a:lstStyle/>
          <a:p>
            <a:r>
              <a:rPr lang="tr-TR" dirty="0"/>
              <a:t>Emisyon Ölçüm Cihazlarımız </a:t>
            </a:r>
            <a:endParaRPr lang="de-DE" dirty="0"/>
          </a:p>
        </p:txBody>
      </p:sp>
      <p:pic>
        <p:nvPicPr>
          <p:cNvPr id="3074" name="Picture 2">
            <a:extLst>
              <a:ext uri="{FF2B5EF4-FFF2-40B4-BE49-F238E27FC236}">
                <a16:creationId xmlns:a16="http://schemas.microsoft.com/office/drawing/2014/main" id="{93FEABC6-AEF8-E7F5-2721-BE5300E0E2E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714155" y="1913583"/>
            <a:ext cx="9289032" cy="6192688"/>
          </a:xfrm>
          <a:prstGeom prst="rect">
            <a:avLst/>
          </a:prstGeom>
          <a:solidFill>
            <a:srgbClr val="FFFFFF"/>
          </a:solidFill>
        </p:spPr>
      </p:pic>
      <p:sp>
        <p:nvSpPr>
          <p:cNvPr id="3" name="Textfeld 33">
            <a:extLst>
              <a:ext uri="{FF2B5EF4-FFF2-40B4-BE49-F238E27FC236}">
                <a16:creationId xmlns:a16="http://schemas.microsoft.com/office/drawing/2014/main" id="{DDE4CA92-BF72-5483-9585-994A249F6F1A}"/>
              </a:ext>
            </a:extLst>
          </p:cNvPr>
          <p:cNvSpPr txBox="1"/>
          <p:nvPr/>
        </p:nvSpPr>
        <p:spPr>
          <a:xfrm>
            <a:off x="5205909" y="8126744"/>
            <a:ext cx="1145745" cy="349702"/>
          </a:xfrm>
          <a:prstGeom prst="rect">
            <a:avLst/>
          </a:prstGeom>
          <a:noFill/>
        </p:spPr>
        <p:txBody>
          <a:bodyPr wrap="none" lIns="72000" tIns="36000" rIns="72000" bIns="36000" rtlCol="0">
            <a:spAutoFit/>
          </a:bodyPr>
          <a:lstStyle/>
          <a:p>
            <a:pPr algn="l"/>
            <a:r>
              <a:rPr lang="tr-TR" sz="1800" dirty="0">
                <a:solidFill>
                  <a:srgbClr val="58585A"/>
                </a:solidFill>
              </a:rPr>
              <a:t>Testo 350</a:t>
            </a:r>
            <a:endParaRPr lang="de-DE" sz="1800" dirty="0">
              <a:solidFill>
                <a:srgbClr val="58585A"/>
              </a:solidFill>
            </a:endParaRPr>
          </a:p>
        </p:txBody>
      </p:sp>
      <p:sp>
        <p:nvSpPr>
          <p:cNvPr id="4" name="Textfeld 33">
            <a:extLst>
              <a:ext uri="{FF2B5EF4-FFF2-40B4-BE49-F238E27FC236}">
                <a16:creationId xmlns:a16="http://schemas.microsoft.com/office/drawing/2014/main" id="{8900C7D0-A638-69A8-2C09-4C84AEE174AF}"/>
              </a:ext>
            </a:extLst>
          </p:cNvPr>
          <p:cNvSpPr txBox="1"/>
          <p:nvPr/>
        </p:nvSpPr>
        <p:spPr>
          <a:xfrm>
            <a:off x="11268295" y="8128390"/>
            <a:ext cx="1145745" cy="349702"/>
          </a:xfrm>
          <a:prstGeom prst="rect">
            <a:avLst/>
          </a:prstGeom>
          <a:noFill/>
        </p:spPr>
        <p:txBody>
          <a:bodyPr wrap="none" lIns="72000" tIns="36000" rIns="72000" bIns="36000" rtlCol="0">
            <a:spAutoFit/>
          </a:bodyPr>
          <a:lstStyle/>
          <a:p>
            <a:pPr algn="l"/>
            <a:r>
              <a:rPr lang="tr-TR" sz="1800" dirty="0">
                <a:solidFill>
                  <a:srgbClr val="58585A"/>
                </a:solidFill>
              </a:rPr>
              <a:t>Testo 340</a:t>
            </a:r>
            <a:endParaRPr lang="de-DE" sz="1800" dirty="0">
              <a:solidFill>
                <a:srgbClr val="58585A"/>
              </a:solidFill>
            </a:endParaRPr>
          </a:p>
        </p:txBody>
      </p:sp>
      <p:sp>
        <p:nvSpPr>
          <p:cNvPr id="8" name="Ellipse 10">
            <a:extLst>
              <a:ext uri="{FF2B5EF4-FFF2-40B4-BE49-F238E27FC236}">
                <a16:creationId xmlns:a16="http://schemas.microsoft.com/office/drawing/2014/main" id="{519F2FE4-36A0-4A11-5B11-4E677DE05BB3}"/>
              </a:ext>
            </a:extLst>
          </p:cNvPr>
          <p:cNvSpPr/>
          <p:nvPr/>
        </p:nvSpPr>
        <p:spPr bwMode="auto">
          <a:xfrm>
            <a:off x="1787559" y="3607542"/>
            <a:ext cx="2304256" cy="2304256"/>
          </a:xfrm>
          <a:prstGeom prst="ellipse">
            <a:avLst/>
          </a:prstGeom>
          <a:solidFill>
            <a:schemeClr val="accent2"/>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lvl="0">
              <a:spcBef>
                <a:spcPts val="0"/>
              </a:spcBef>
            </a:pPr>
            <a:r>
              <a:rPr lang="tr-TR" sz="2000" b="1" dirty="0">
                <a:solidFill>
                  <a:srgbClr val="FFFFFF"/>
                </a:solidFill>
              </a:rPr>
              <a:t>Kablosuz</a:t>
            </a:r>
            <a:r>
              <a:rPr lang="en-GB" sz="2000" b="1" dirty="0">
                <a:solidFill>
                  <a:srgbClr val="FFFFFF"/>
                </a:solidFill>
              </a:rPr>
              <a:t>: </a:t>
            </a:r>
            <a:br>
              <a:rPr lang="en-GB" sz="1800" b="1" dirty="0">
                <a:solidFill>
                  <a:srgbClr val="FFFFFF"/>
                </a:solidFill>
              </a:rPr>
            </a:br>
            <a:r>
              <a:rPr lang="tr-TR" sz="1800" b="1" dirty="0">
                <a:solidFill>
                  <a:srgbClr val="FFFFFF"/>
                </a:solidFill>
              </a:rPr>
              <a:t> </a:t>
            </a:r>
            <a:r>
              <a:rPr lang="tr-TR" sz="1800" dirty="0">
                <a:solidFill>
                  <a:srgbClr val="FF9900"/>
                </a:solidFill>
              </a:rPr>
              <a:t>El Ünitesi </a:t>
            </a:r>
          </a:p>
          <a:p>
            <a:pPr lvl="0">
              <a:spcBef>
                <a:spcPts val="0"/>
              </a:spcBef>
            </a:pPr>
            <a:r>
              <a:rPr lang="tr-TR" sz="1800" dirty="0">
                <a:solidFill>
                  <a:srgbClr val="FF9900"/>
                </a:solidFill>
              </a:rPr>
              <a:t>Kolay Kullanım</a:t>
            </a:r>
            <a:endParaRPr lang="en-GB" sz="1800" dirty="0">
              <a:solidFill>
                <a:srgbClr val="FF9900"/>
              </a:solidFill>
            </a:endParaRPr>
          </a:p>
        </p:txBody>
      </p:sp>
      <p:sp>
        <p:nvSpPr>
          <p:cNvPr id="9" name="Ellipse 17">
            <a:extLst>
              <a:ext uri="{FF2B5EF4-FFF2-40B4-BE49-F238E27FC236}">
                <a16:creationId xmlns:a16="http://schemas.microsoft.com/office/drawing/2014/main" id="{E41862BC-9B72-A980-AC0C-449F3D8DD001}"/>
              </a:ext>
            </a:extLst>
          </p:cNvPr>
          <p:cNvSpPr>
            <a:spLocks noChangeAspect="1"/>
          </p:cNvSpPr>
          <p:nvPr/>
        </p:nvSpPr>
        <p:spPr bwMode="auto">
          <a:xfrm>
            <a:off x="2327439" y="1928124"/>
            <a:ext cx="1913274" cy="1886074"/>
          </a:xfrm>
          <a:prstGeom prst="ellipse">
            <a:avLst/>
          </a:prstGeom>
          <a:solidFill>
            <a:srgbClr val="FF9900"/>
          </a:solidFill>
          <a:ln>
            <a:noFill/>
          </a:ln>
          <a:effectLst>
            <a:outerShdw blurRad="25400" dist="127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spcBef>
                <a:spcPts val="900"/>
              </a:spcBef>
              <a:buClr>
                <a:schemeClr val="accent1"/>
              </a:buClr>
              <a:buSzPct val="115000"/>
            </a:pPr>
            <a:r>
              <a:rPr lang="tr-TR" sz="1600" dirty="0">
                <a:solidFill>
                  <a:schemeClr val="bg1"/>
                </a:solidFill>
              </a:rPr>
              <a:t>6 sensör yuvası ile tüm ölçümler ve sahada kolay değişim</a:t>
            </a:r>
            <a:endParaRPr lang="de-DE" sz="1600" dirty="0">
              <a:solidFill>
                <a:schemeClr val="bg1"/>
              </a:solidFill>
            </a:endParaRPr>
          </a:p>
        </p:txBody>
      </p:sp>
      <p:sp>
        <p:nvSpPr>
          <p:cNvPr id="10" name="Ellipse 18">
            <a:extLst>
              <a:ext uri="{FF2B5EF4-FFF2-40B4-BE49-F238E27FC236}">
                <a16:creationId xmlns:a16="http://schemas.microsoft.com/office/drawing/2014/main" id="{81FC4542-3230-E4EB-B667-6D3E194DBC99}"/>
              </a:ext>
            </a:extLst>
          </p:cNvPr>
          <p:cNvSpPr>
            <a:spLocks noChangeAspect="1"/>
          </p:cNvSpPr>
          <p:nvPr/>
        </p:nvSpPr>
        <p:spPr bwMode="auto">
          <a:xfrm>
            <a:off x="551518" y="2619946"/>
            <a:ext cx="1886074" cy="1975191"/>
          </a:xfrm>
          <a:prstGeom prst="ellipse">
            <a:avLst/>
          </a:prstGeom>
          <a:solidFill>
            <a:srgbClr val="FF9900"/>
          </a:solidFill>
          <a:ln>
            <a:noFill/>
          </a:ln>
          <a:effectLst>
            <a:outerShdw blurRad="25400" dist="127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spcBef>
                <a:spcPts val="900"/>
              </a:spcBef>
              <a:buClr>
                <a:schemeClr val="accent1"/>
              </a:buClr>
              <a:buSzPct val="115000"/>
            </a:pPr>
            <a:r>
              <a:rPr lang="tr-TR" sz="1600" dirty="0">
                <a:solidFill>
                  <a:schemeClr val="bg1"/>
                </a:solidFill>
              </a:rPr>
              <a:t>400.000 ppm’e kadar CO ölçümü </a:t>
            </a:r>
            <a:endParaRPr lang="en-US" sz="1600" dirty="0">
              <a:solidFill>
                <a:schemeClr val="bg1"/>
              </a:solidFill>
            </a:endParaRPr>
          </a:p>
        </p:txBody>
      </p:sp>
      <p:sp>
        <p:nvSpPr>
          <p:cNvPr id="11" name="Ellipse 19">
            <a:extLst>
              <a:ext uri="{FF2B5EF4-FFF2-40B4-BE49-F238E27FC236}">
                <a16:creationId xmlns:a16="http://schemas.microsoft.com/office/drawing/2014/main" id="{C46FA7E2-4F29-80A6-D9FE-98DEB2070D76}"/>
              </a:ext>
            </a:extLst>
          </p:cNvPr>
          <p:cNvSpPr>
            <a:spLocks noChangeAspect="1"/>
          </p:cNvSpPr>
          <p:nvPr/>
        </p:nvSpPr>
        <p:spPr bwMode="auto">
          <a:xfrm>
            <a:off x="355529" y="4749271"/>
            <a:ext cx="1886074" cy="1886074"/>
          </a:xfrm>
          <a:prstGeom prst="ellipse">
            <a:avLst/>
          </a:prstGeom>
          <a:solidFill>
            <a:srgbClr val="FF9900"/>
          </a:solidFill>
          <a:ln>
            <a:noFill/>
          </a:ln>
          <a:effectLst>
            <a:outerShdw blurRad="25400" dist="127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spcBef>
                <a:spcPts val="900"/>
              </a:spcBef>
              <a:buClr>
                <a:schemeClr val="accent1"/>
              </a:buClr>
              <a:buSzPct val="115000"/>
            </a:pPr>
            <a:r>
              <a:rPr lang="tr-TR" sz="1600" dirty="0">
                <a:solidFill>
                  <a:schemeClr val="bg1"/>
                </a:solidFill>
              </a:rPr>
              <a:t>Dayanıklı Gövde</a:t>
            </a:r>
            <a:br>
              <a:rPr lang="tr-TR" sz="1600" dirty="0">
                <a:solidFill>
                  <a:schemeClr val="bg1"/>
                </a:solidFill>
              </a:rPr>
            </a:br>
            <a:r>
              <a:rPr lang="tr-TR" sz="1600" dirty="0">
                <a:solidFill>
                  <a:schemeClr val="bg1"/>
                </a:solidFill>
              </a:rPr>
              <a:t>Hızlı Sonuçlar</a:t>
            </a:r>
            <a:endParaRPr lang="de-DE" sz="1600" dirty="0">
              <a:solidFill>
                <a:schemeClr val="bg1"/>
              </a:solidFill>
            </a:endParaRPr>
          </a:p>
        </p:txBody>
      </p:sp>
      <p:grpSp>
        <p:nvGrpSpPr>
          <p:cNvPr id="12" name="Gruppieren 22">
            <a:extLst>
              <a:ext uri="{FF2B5EF4-FFF2-40B4-BE49-F238E27FC236}">
                <a16:creationId xmlns:a16="http://schemas.microsoft.com/office/drawing/2014/main" id="{59C9DF77-8ECA-FF85-F07E-08B8FBC339BC}"/>
              </a:ext>
            </a:extLst>
          </p:cNvPr>
          <p:cNvGrpSpPr/>
          <p:nvPr/>
        </p:nvGrpSpPr>
        <p:grpSpPr>
          <a:xfrm>
            <a:off x="12414040" y="3570655"/>
            <a:ext cx="3579706" cy="2304256"/>
            <a:chOff x="1709506" y="1551140"/>
            <a:chExt cx="3579706" cy="2304256"/>
          </a:xfrm>
        </p:grpSpPr>
        <p:sp>
          <p:nvSpPr>
            <p:cNvPr id="13" name="Ellipse 25">
              <a:extLst>
                <a:ext uri="{FF2B5EF4-FFF2-40B4-BE49-F238E27FC236}">
                  <a16:creationId xmlns:a16="http://schemas.microsoft.com/office/drawing/2014/main" id="{B7D4C1E8-6582-CBFA-746D-C591BAA8B3AD}"/>
                </a:ext>
              </a:extLst>
            </p:cNvPr>
            <p:cNvSpPr/>
            <p:nvPr/>
          </p:nvSpPr>
          <p:spPr bwMode="auto">
            <a:xfrm>
              <a:off x="2921831" y="1551140"/>
              <a:ext cx="2367381" cy="2304256"/>
            </a:xfrm>
            <a:prstGeom prst="ellipse">
              <a:avLst/>
            </a:prstGeom>
            <a:solidFill>
              <a:schemeClr val="accent2"/>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lvl="0">
                <a:spcBef>
                  <a:spcPts val="0"/>
                </a:spcBef>
              </a:pPr>
              <a:r>
                <a:rPr lang="tr-TR" sz="2000" b="1" dirty="0">
                  <a:solidFill>
                    <a:srgbClr val="FFFFFF"/>
                  </a:solidFill>
                </a:rPr>
                <a:t>Daha hızlı</a:t>
              </a:r>
              <a:r>
                <a:rPr lang="en-GB" sz="2000" b="1" dirty="0">
                  <a:solidFill>
                    <a:srgbClr val="FFFFFF"/>
                  </a:solidFill>
                </a:rPr>
                <a:t>:</a:t>
              </a:r>
              <a:endParaRPr lang="tr-TR" sz="1800" b="1" dirty="0">
                <a:solidFill>
                  <a:srgbClr val="FFFFFF"/>
                </a:solidFill>
              </a:endParaRPr>
            </a:p>
            <a:p>
              <a:pPr lvl="0">
                <a:spcBef>
                  <a:spcPts val="0"/>
                </a:spcBef>
              </a:pPr>
              <a:r>
                <a:rPr lang="tr-TR" sz="1800" dirty="0">
                  <a:solidFill>
                    <a:srgbClr val="FF9900"/>
                  </a:solidFill>
                </a:rPr>
                <a:t>Uzaktan Kontrol ve Hızlı Sonuçlar</a:t>
              </a:r>
              <a:endParaRPr lang="en-GB" sz="1800" dirty="0">
                <a:solidFill>
                  <a:srgbClr val="FF9900"/>
                </a:solidFill>
              </a:endParaRPr>
            </a:p>
          </p:txBody>
        </p:sp>
        <p:cxnSp>
          <p:nvCxnSpPr>
            <p:cNvPr id="14" name="Gerader Verbinder 27">
              <a:extLst>
                <a:ext uri="{FF2B5EF4-FFF2-40B4-BE49-F238E27FC236}">
                  <a16:creationId xmlns:a16="http://schemas.microsoft.com/office/drawing/2014/main" id="{CAD95D99-2258-2C5B-6084-CEECE3E90C9A}"/>
                </a:ext>
              </a:extLst>
            </p:cNvPr>
            <p:cNvCxnSpPr>
              <a:cxnSpLocks/>
            </p:cNvCxnSpPr>
            <p:nvPr/>
          </p:nvCxnSpPr>
          <p:spPr bwMode="auto">
            <a:xfrm>
              <a:off x="1709506" y="2703268"/>
              <a:ext cx="1512168" cy="0"/>
            </a:xfrm>
            <a:prstGeom prst="line">
              <a:avLst/>
            </a:prstGeom>
            <a:ln w="25400">
              <a:solidFill>
                <a:schemeClr val="accent2"/>
              </a:solidFill>
              <a:headEnd type="none" w="med" len="med"/>
              <a:tailEnd type="none"/>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grpSp>
      <p:sp>
        <p:nvSpPr>
          <p:cNvPr id="15" name="Ellipse 10">
            <a:extLst>
              <a:ext uri="{FF2B5EF4-FFF2-40B4-BE49-F238E27FC236}">
                <a16:creationId xmlns:a16="http://schemas.microsoft.com/office/drawing/2014/main" id="{D89E7C6A-31E3-8726-FB95-4E14D4B21B20}"/>
              </a:ext>
            </a:extLst>
          </p:cNvPr>
          <p:cNvSpPr>
            <a:spLocks noChangeAspect="1"/>
          </p:cNvSpPr>
          <p:nvPr/>
        </p:nvSpPr>
        <p:spPr bwMode="auto">
          <a:xfrm>
            <a:off x="13453301" y="2018500"/>
            <a:ext cx="1712490" cy="1712490"/>
          </a:xfrm>
          <a:prstGeom prst="ellipse">
            <a:avLst/>
          </a:prstGeom>
          <a:solidFill>
            <a:srgbClr val="FF9900"/>
          </a:solidFill>
          <a:ln>
            <a:noFill/>
          </a:ln>
          <a:effectLst>
            <a:outerShdw blurRad="25400" dist="127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spcBef>
                <a:spcPts val="900"/>
              </a:spcBef>
              <a:buClr>
                <a:schemeClr val="accent1"/>
              </a:buClr>
              <a:buSzPct val="115000"/>
            </a:pPr>
            <a:r>
              <a:rPr lang="tr-TR" sz="1600" dirty="0">
                <a:solidFill>
                  <a:schemeClr val="bg1"/>
                </a:solidFill>
              </a:rPr>
              <a:t>4 sensör yuvası – sahada kolay değişim </a:t>
            </a:r>
            <a:endParaRPr lang="de-DE" sz="1600" dirty="0">
              <a:solidFill>
                <a:schemeClr val="bg1"/>
              </a:solidFill>
            </a:endParaRPr>
          </a:p>
        </p:txBody>
      </p:sp>
      <p:sp>
        <p:nvSpPr>
          <p:cNvPr id="16" name="Ellipse 11">
            <a:extLst>
              <a:ext uri="{FF2B5EF4-FFF2-40B4-BE49-F238E27FC236}">
                <a16:creationId xmlns:a16="http://schemas.microsoft.com/office/drawing/2014/main" id="{A1D42155-1863-F359-162D-A2329686C628}"/>
              </a:ext>
            </a:extLst>
          </p:cNvPr>
          <p:cNvSpPr>
            <a:spLocks noChangeAspect="1"/>
          </p:cNvSpPr>
          <p:nvPr/>
        </p:nvSpPr>
        <p:spPr bwMode="auto">
          <a:xfrm>
            <a:off x="15154955" y="2396734"/>
            <a:ext cx="1852865" cy="1852865"/>
          </a:xfrm>
          <a:prstGeom prst="ellipse">
            <a:avLst/>
          </a:prstGeom>
          <a:solidFill>
            <a:srgbClr val="FF9900"/>
          </a:solidFill>
          <a:ln>
            <a:noFill/>
          </a:ln>
          <a:effectLst>
            <a:outerShdw blurRad="25400" dist="127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spcBef>
                <a:spcPts val="900"/>
              </a:spcBef>
              <a:buClr>
                <a:schemeClr val="accent1"/>
              </a:buClr>
              <a:buSzPct val="115000"/>
            </a:pPr>
            <a:r>
              <a:rPr lang="en-US" sz="1500" dirty="0" err="1">
                <a:solidFill>
                  <a:schemeClr val="bg1"/>
                </a:solidFill>
              </a:rPr>
              <a:t>Endüstriye</a:t>
            </a:r>
            <a:r>
              <a:rPr lang="en-US" sz="1500" dirty="0">
                <a:solidFill>
                  <a:schemeClr val="bg1"/>
                </a:solidFill>
              </a:rPr>
              <a:t> </a:t>
            </a:r>
            <a:r>
              <a:rPr lang="en-US" sz="1500" dirty="0" err="1">
                <a:solidFill>
                  <a:schemeClr val="bg1"/>
                </a:solidFill>
              </a:rPr>
              <a:t>yönelik</a:t>
            </a:r>
            <a:r>
              <a:rPr lang="en-US" sz="1500" dirty="0">
                <a:solidFill>
                  <a:schemeClr val="bg1"/>
                </a:solidFill>
              </a:rPr>
              <a:t> </a:t>
            </a:r>
            <a:r>
              <a:rPr lang="en-US" sz="1500" dirty="0" err="1">
                <a:solidFill>
                  <a:schemeClr val="bg1"/>
                </a:solidFill>
              </a:rPr>
              <a:t>tasarım</a:t>
            </a:r>
            <a:endParaRPr lang="en-US" sz="1500" dirty="0">
              <a:solidFill>
                <a:schemeClr val="bg1"/>
              </a:solidFill>
            </a:endParaRPr>
          </a:p>
        </p:txBody>
      </p:sp>
      <p:sp>
        <p:nvSpPr>
          <p:cNvPr id="17" name="Ellipse 11">
            <a:extLst>
              <a:ext uri="{FF2B5EF4-FFF2-40B4-BE49-F238E27FC236}">
                <a16:creationId xmlns:a16="http://schemas.microsoft.com/office/drawing/2014/main" id="{C32B1AC3-328B-551C-93C0-028192EF6814}"/>
              </a:ext>
            </a:extLst>
          </p:cNvPr>
          <p:cNvSpPr>
            <a:spLocks noChangeAspect="1"/>
          </p:cNvSpPr>
          <p:nvPr/>
        </p:nvSpPr>
        <p:spPr bwMode="auto">
          <a:xfrm>
            <a:off x="15708138" y="4377556"/>
            <a:ext cx="1851199" cy="1851199"/>
          </a:xfrm>
          <a:prstGeom prst="ellipse">
            <a:avLst/>
          </a:prstGeom>
          <a:solidFill>
            <a:srgbClr val="FF9900"/>
          </a:solidFill>
          <a:ln>
            <a:noFill/>
          </a:ln>
          <a:effectLst>
            <a:outerShdw blurRad="25400" dist="127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spcBef>
                <a:spcPts val="900"/>
              </a:spcBef>
              <a:buClr>
                <a:schemeClr val="accent1"/>
              </a:buClr>
              <a:buSzPct val="115000"/>
            </a:pPr>
            <a:r>
              <a:rPr lang="tr-TR" sz="1500" dirty="0">
                <a:solidFill>
                  <a:schemeClr val="bg1"/>
                </a:solidFill>
              </a:rPr>
              <a:t>50.000 ppm’e kadar CO Ölçümü</a:t>
            </a:r>
            <a:endParaRPr lang="en-US" sz="1500" dirty="0">
              <a:solidFill>
                <a:schemeClr val="bg1"/>
              </a:solidFill>
            </a:endParaRPr>
          </a:p>
        </p:txBody>
      </p:sp>
      <p:cxnSp>
        <p:nvCxnSpPr>
          <p:cNvPr id="18" name="Gerader Verbinder 27">
            <a:extLst>
              <a:ext uri="{FF2B5EF4-FFF2-40B4-BE49-F238E27FC236}">
                <a16:creationId xmlns:a16="http://schemas.microsoft.com/office/drawing/2014/main" id="{AC34E161-CC3F-0DEC-A3F1-7AD8902A20A3}"/>
              </a:ext>
            </a:extLst>
          </p:cNvPr>
          <p:cNvCxnSpPr>
            <a:cxnSpLocks/>
          </p:cNvCxnSpPr>
          <p:nvPr/>
        </p:nvCxnSpPr>
        <p:spPr bwMode="auto">
          <a:xfrm>
            <a:off x="2749282" y="4649887"/>
            <a:ext cx="1512168" cy="0"/>
          </a:xfrm>
          <a:prstGeom prst="line">
            <a:avLst/>
          </a:prstGeom>
          <a:ln w="25400">
            <a:solidFill>
              <a:schemeClr val="accent2"/>
            </a:solidFill>
            <a:headEnd type="none" w="med" len="med"/>
            <a:tailEnd type="none"/>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
        <p:nvSpPr>
          <p:cNvPr id="22" name="Ellipse 19">
            <a:extLst>
              <a:ext uri="{FF2B5EF4-FFF2-40B4-BE49-F238E27FC236}">
                <a16:creationId xmlns:a16="http://schemas.microsoft.com/office/drawing/2014/main" id="{3DFF0552-E9C2-99E5-9FDF-E6840BF174B2}"/>
              </a:ext>
            </a:extLst>
          </p:cNvPr>
          <p:cNvSpPr>
            <a:spLocks noChangeAspect="1"/>
          </p:cNvSpPr>
          <p:nvPr/>
        </p:nvSpPr>
        <p:spPr bwMode="auto">
          <a:xfrm>
            <a:off x="2137460" y="5660803"/>
            <a:ext cx="1886074" cy="1886074"/>
          </a:xfrm>
          <a:prstGeom prst="ellipse">
            <a:avLst/>
          </a:prstGeom>
          <a:solidFill>
            <a:srgbClr val="FF9900"/>
          </a:solidFill>
          <a:ln>
            <a:noFill/>
          </a:ln>
          <a:effectLst>
            <a:outerShdw blurRad="25400" dist="127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spcBef>
                <a:spcPts val="900"/>
              </a:spcBef>
              <a:buClr>
                <a:schemeClr val="accent1"/>
              </a:buClr>
              <a:buSzPct val="115000"/>
            </a:pPr>
            <a:r>
              <a:rPr lang="tr-TR" sz="1600" dirty="0">
                <a:solidFill>
                  <a:schemeClr val="bg1"/>
                </a:solidFill>
              </a:rPr>
              <a:t>Geniş, grafik renkli ekran</a:t>
            </a:r>
            <a:endParaRPr lang="de-DE" sz="1600" dirty="0">
              <a:solidFill>
                <a:schemeClr val="bg1"/>
              </a:solidFill>
            </a:endParaRPr>
          </a:p>
        </p:txBody>
      </p:sp>
      <p:sp>
        <p:nvSpPr>
          <p:cNvPr id="23" name="Ellipse 19">
            <a:extLst>
              <a:ext uri="{FF2B5EF4-FFF2-40B4-BE49-F238E27FC236}">
                <a16:creationId xmlns:a16="http://schemas.microsoft.com/office/drawing/2014/main" id="{D109870F-FB89-50DC-609E-3E09A1E0E11D}"/>
              </a:ext>
            </a:extLst>
          </p:cNvPr>
          <p:cNvSpPr>
            <a:spLocks noChangeAspect="1"/>
          </p:cNvSpPr>
          <p:nvPr/>
        </p:nvSpPr>
        <p:spPr bwMode="auto">
          <a:xfrm>
            <a:off x="13885705" y="5680580"/>
            <a:ext cx="1886074" cy="1886074"/>
          </a:xfrm>
          <a:prstGeom prst="ellipse">
            <a:avLst/>
          </a:prstGeom>
          <a:solidFill>
            <a:srgbClr val="FF9900"/>
          </a:solidFill>
          <a:ln>
            <a:noFill/>
          </a:ln>
          <a:effectLst>
            <a:outerShdw blurRad="25400" dist="127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spcBef>
                <a:spcPts val="900"/>
              </a:spcBef>
              <a:buClr>
                <a:schemeClr val="accent1"/>
              </a:buClr>
              <a:buSzPct val="115000"/>
            </a:pPr>
            <a:r>
              <a:rPr lang="tr-TR" sz="1600" dirty="0">
                <a:solidFill>
                  <a:schemeClr val="bg1"/>
                </a:solidFill>
              </a:rPr>
              <a:t>Genişletilmiş ölçüm aralığı</a:t>
            </a:r>
            <a:endParaRPr lang="de-DE" sz="1600" dirty="0">
              <a:solidFill>
                <a:schemeClr val="bg1"/>
              </a:solidFill>
            </a:endParaRPr>
          </a:p>
        </p:txBody>
      </p:sp>
      <p:pic>
        <p:nvPicPr>
          <p:cNvPr id="24" name="Picture 4">
            <a:extLst>
              <a:ext uri="{FF2B5EF4-FFF2-40B4-BE49-F238E27FC236}">
                <a16:creationId xmlns:a16="http://schemas.microsoft.com/office/drawing/2014/main" id="{2E90D877-D24D-B88A-867D-0BD192B4442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10107" y="107459"/>
            <a:ext cx="820690" cy="820690"/>
          </a:xfrm>
          <a:prstGeom prst="ellipse">
            <a:avLst/>
          </a:prstGeom>
          <a:noFill/>
          <a:ln w="41275">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5205168"/>
      </p:ext>
    </p:extLst>
  </p:cSld>
  <p:clrMapOvr>
    <a:masterClrMapping/>
  </p:clrMapOvr>
  <p:transition spd="med">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EF70BF2A-0682-4654-AE9E-A992FB812D8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078278"/>
            <a:ext cx="17559338" cy="8468153"/>
          </a:xfrm>
          <a:prstGeom prst="rect">
            <a:avLst/>
          </a:prstGeom>
        </p:spPr>
      </p:pic>
      <p:pic>
        <p:nvPicPr>
          <p:cNvPr id="31" name="Grafik 30">
            <a:extLst>
              <a:ext uri="{FF2B5EF4-FFF2-40B4-BE49-F238E27FC236}">
                <a16:creationId xmlns:a16="http://schemas.microsoft.com/office/drawing/2014/main" id="{00AFEBD1-3B7E-429A-9124-69016D5F67A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1246132" y="6060536"/>
            <a:ext cx="4411305" cy="2853715"/>
          </a:xfrm>
          <a:prstGeom prst="rect">
            <a:avLst/>
          </a:prstGeom>
        </p:spPr>
      </p:pic>
      <p:pic>
        <p:nvPicPr>
          <p:cNvPr id="33" name="Grafik 32">
            <a:extLst>
              <a:ext uri="{FF2B5EF4-FFF2-40B4-BE49-F238E27FC236}">
                <a16:creationId xmlns:a16="http://schemas.microsoft.com/office/drawing/2014/main" id="{92EA0CAD-75BC-4E2D-A33C-95537D3AA82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701465" y="4080391"/>
            <a:ext cx="2301692" cy="5466036"/>
          </a:xfrm>
          <a:prstGeom prst="rect">
            <a:avLst/>
          </a:prstGeom>
        </p:spPr>
      </p:pic>
      <p:sp>
        <p:nvSpPr>
          <p:cNvPr id="2" name="Titel 1">
            <a:extLst>
              <a:ext uri="{FF2B5EF4-FFF2-40B4-BE49-F238E27FC236}">
                <a16:creationId xmlns:a16="http://schemas.microsoft.com/office/drawing/2014/main" id="{D0D3CC30-0AC8-47E9-9AD9-07BCEE9C7FAA}"/>
              </a:ext>
            </a:extLst>
          </p:cNvPr>
          <p:cNvSpPr>
            <a:spLocks noGrp="1"/>
          </p:cNvSpPr>
          <p:nvPr>
            <p:ph type="title"/>
          </p:nvPr>
        </p:nvSpPr>
        <p:spPr>
          <a:xfrm>
            <a:off x="1686739" y="329407"/>
            <a:ext cx="10537032" cy="438926"/>
          </a:xfrm>
        </p:spPr>
        <p:txBody>
          <a:bodyPr/>
          <a:lstStyle/>
          <a:p>
            <a:r>
              <a:rPr lang="tr-TR" dirty="0"/>
              <a:t>Verimlilik Ölçüm Cihazlarımız </a:t>
            </a:r>
            <a:endParaRPr lang="de-DE" dirty="0"/>
          </a:p>
        </p:txBody>
      </p:sp>
      <p:grpSp>
        <p:nvGrpSpPr>
          <p:cNvPr id="30" name="Gruppieren 29">
            <a:extLst>
              <a:ext uri="{FF2B5EF4-FFF2-40B4-BE49-F238E27FC236}">
                <a16:creationId xmlns:a16="http://schemas.microsoft.com/office/drawing/2014/main" id="{2609BDEF-21A6-4FCC-BAF1-F7BC7B306FA5}"/>
              </a:ext>
            </a:extLst>
          </p:cNvPr>
          <p:cNvGrpSpPr/>
          <p:nvPr/>
        </p:nvGrpSpPr>
        <p:grpSpPr>
          <a:xfrm>
            <a:off x="4602612" y="1716712"/>
            <a:ext cx="1800200" cy="3267600"/>
            <a:chOff x="3402889" y="4326831"/>
            <a:chExt cx="1800200" cy="3267600"/>
          </a:xfrm>
        </p:grpSpPr>
        <p:cxnSp>
          <p:nvCxnSpPr>
            <p:cNvPr id="29" name="Gerader Verbinder 28">
              <a:extLst>
                <a:ext uri="{FF2B5EF4-FFF2-40B4-BE49-F238E27FC236}">
                  <a16:creationId xmlns:a16="http://schemas.microsoft.com/office/drawing/2014/main" id="{7B22BCC2-AB13-42E8-8EC4-20E41126BB44}"/>
                </a:ext>
              </a:extLst>
            </p:cNvPr>
            <p:cNvCxnSpPr>
              <a:cxnSpLocks/>
            </p:cNvCxnSpPr>
            <p:nvPr/>
          </p:nvCxnSpPr>
          <p:spPr bwMode="auto">
            <a:xfrm>
              <a:off x="4336246" y="6112927"/>
              <a:ext cx="0" cy="1481504"/>
            </a:xfrm>
            <a:prstGeom prst="line">
              <a:avLst/>
            </a:prstGeom>
            <a:ln w="31750">
              <a:solidFill>
                <a:schemeClr val="accent2"/>
              </a:solidFill>
              <a:headEnd type="none" w="med" len="med"/>
              <a:tailEnd type="none"/>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
          <p:nvSpPr>
            <p:cNvPr id="14" name="Ellipse 13">
              <a:extLst>
                <a:ext uri="{FF2B5EF4-FFF2-40B4-BE49-F238E27FC236}">
                  <a16:creationId xmlns:a16="http://schemas.microsoft.com/office/drawing/2014/main" id="{28A0D902-DC45-47CD-85C2-96D25BD8FE3F}"/>
                </a:ext>
              </a:extLst>
            </p:cNvPr>
            <p:cNvSpPr/>
            <p:nvPr/>
          </p:nvSpPr>
          <p:spPr bwMode="auto">
            <a:xfrm>
              <a:off x="3402889" y="4326831"/>
              <a:ext cx="1800200" cy="1800200"/>
            </a:xfrm>
            <a:prstGeom prst="ellipse">
              <a:avLst/>
            </a:prstGeom>
            <a:solidFill>
              <a:schemeClr val="accent1"/>
            </a:solidFill>
            <a:ln>
              <a:noFill/>
            </a:ln>
            <a:effectLst/>
          </p:spPr>
          <p:txBody>
            <a:bodyPr vert="horz" wrap="square" lIns="0" tIns="0" rIns="0" bIns="0" numCol="1" rtlCol="0" anchor="ctr" anchorCtr="0" compatLnSpc="1">
              <a:prstTxWarp prst="textNoShape">
                <a:avLst/>
              </a:prstTxWarp>
            </a:bodyPr>
            <a:lstStyle/>
            <a:p>
              <a:pPr lvl="0"/>
              <a:r>
                <a:rPr lang="en-GB" sz="1800" b="1" dirty="0" err="1">
                  <a:solidFill>
                    <a:srgbClr val="FFFFFF"/>
                  </a:solidFill>
                </a:rPr>
                <a:t>Kompakt</a:t>
              </a:r>
              <a:r>
                <a:rPr lang="en-GB" sz="1800" b="1" dirty="0">
                  <a:solidFill>
                    <a:srgbClr val="FFFFFF"/>
                  </a:solidFill>
                </a:rPr>
                <a:t>:</a:t>
              </a:r>
              <a:br>
                <a:rPr lang="en-GB" sz="1800" b="1" dirty="0">
                  <a:solidFill>
                    <a:srgbClr val="FFFFFF"/>
                  </a:solidFill>
                </a:rPr>
              </a:br>
              <a:r>
                <a:rPr lang="en-GB" sz="1600" dirty="0">
                  <a:solidFill>
                    <a:srgbClr val="1F4D5E"/>
                  </a:solidFill>
                </a:rPr>
                <a:t>testo 3</a:t>
              </a:r>
              <a:r>
                <a:rPr lang="tr-TR" sz="1600" dirty="0">
                  <a:solidFill>
                    <a:srgbClr val="1F4D5E"/>
                  </a:solidFill>
                </a:rPr>
                <a:t>1</a:t>
              </a:r>
              <a:r>
                <a:rPr lang="en-GB" sz="1600" dirty="0">
                  <a:solidFill>
                    <a:srgbClr val="1F4D5E"/>
                  </a:solidFill>
                </a:rPr>
                <a:t>0</a:t>
              </a:r>
              <a:r>
                <a:rPr lang="tr-TR" sz="1600" dirty="0">
                  <a:solidFill>
                    <a:srgbClr val="1F4D5E"/>
                  </a:solidFill>
                </a:rPr>
                <a:t>-II</a:t>
              </a:r>
              <a:r>
                <a:rPr lang="en-GB" sz="1600" dirty="0">
                  <a:solidFill>
                    <a:srgbClr val="1F4D5E"/>
                  </a:solidFill>
                </a:rPr>
                <a:t> </a:t>
              </a:r>
              <a:r>
                <a:rPr lang="tr-TR" sz="1600" dirty="0">
                  <a:solidFill>
                    <a:srgbClr val="1F4D5E"/>
                  </a:solidFill>
                </a:rPr>
                <a:t> </a:t>
              </a:r>
              <a:endParaRPr lang="en-GB" sz="1600" dirty="0">
                <a:solidFill>
                  <a:srgbClr val="1F4D5E"/>
                </a:solidFill>
              </a:endParaRPr>
            </a:p>
          </p:txBody>
        </p:sp>
      </p:grpSp>
      <p:grpSp>
        <p:nvGrpSpPr>
          <p:cNvPr id="34" name="Gruppieren 33">
            <a:extLst>
              <a:ext uri="{FF2B5EF4-FFF2-40B4-BE49-F238E27FC236}">
                <a16:creationId xmlns:a16="http://schemas.microsoft.com/office/drawing/2014/main" id="{BDA32DBD-A13D-4231-A37D-6F41BD314403}"/>
              </a:ext>
            </a:extLst>
          </p:cNvPr>
          <p:cNvGrpSpPr/>
          <p:nvPr/>
        </p:nvGrpSpPr>
        <p:grpSpPr>
          <a:xfrm>
            <a:off x="8779669" y="1595070"/>
            <a:ext cx="2010094" cy="3330518"/>
            <a:chOff x="6668422" y="1399854"/>
            <a:chExt cx="2010094" cy="3330518"/>
          </a:xfrm>
        </p:grpSpPr>
        <p:cxnSp>
          <p:nvCxnSpPr>
            <p:cNvPr id="32" name="Gerader Verbinder 31">
              <a:extLst>
                <a:ext uri="{FF2B5EF4-FFF2-40B4-BE49-F238E27FC236}">
                  <a16:creationId xmlns:a16="http://schemas.microsoft.com/office/drawing/2014/main" id="{2B09F3CF-7DC8-4725-B4E5-E1D66FDC97FA}"/>
                </a:ext>
              </a:extLst>
            </p:cNvPr>
            <p:cNvCxnSpPr>
              <a:cxnSpLocks/>
            </p:cNvCxnSpPr>
            <p:nvPr/>
          </p:nvCxnSpPr>
          <p:spPr bwMode="auto">
            <a:xfrm flipV="1">
              <a:off x="7778416" y="2769201"/>
              <a:ext cx="0" cy="1961171"/>
            </a:xfrm>
            <a:prstGeom prst="line">
              <a:avLst/>
            </a:prstGeom>
            <a:ln w="31750">
              <a:solidFill>
                <a:schemeClr val="accent2"/>
              </a:solidFill>
              <a:headEnd type="none" w="med" len="med"/>
              <a:tailEnd type="none"/>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
          <p:nvSpPr>
            <p:cNvPr id="15" name="Ellipse 14">
              <a:extLst>
                <a:ext uri="{FF2B5EF4-FFF2-40B4-BE49-F238E27FC236}">
                  <a16:creationId xmlns:a16="http://schemas.microsoft.com/office/drawing/2014/main" id="{64BE532B-3370-4E57-A356-81601CD19A14}"/>
                </a:ext>
              </a:extLst>
            </p:cNvPr>
            <p:cNvSpPr/>
            <p:nvPr/>
          </p:nvSpPr>
          <p:spPr bwMode="auto">
            <a:xfrm>
              <a:off x="6668422" y="1399854"/>
              <a:ext cx="2010094" cy="1800200"/>
            </a:xfrm>
            <a:prstGeom prst="ellipse">
              <a:avLst/>
            </a:prstGeom>
            <a:solidFill>
              <a:schemeClr val="accent1"/>
            </a:solidFill>
            <a:ln>
              <a:noFill/>
            </a:ln>
            <a:effectLst/>
          </p:spPr>
          <p:txBody>
            <a:bodyPr vert="horz" wrap="square" lIns="0" tIns="0" rIns="0" bIns="0" numCol="1" rtlCol="0" anchor="ctr" anchorCtr="0" compatLnSpc="1">
              <a:prstTxWarp prst="textNoShape">
                <a:avLst/>
              </a:prstTxWarp>
            </a:bodyPr>
            <a:lstStyle/>
            <a:p>
              <a:pPr lvl="0"/>
              <a:r>
                <a:rPr lang="en-GB" sz="1800" b="1" dirty="0" err="1">
                  <a:solidFill>
                    <a:srgbClr val="FFFFFF"/>
                  </a:solidFill>
                </a:rPr>
                <a:t>Profesyonel</a:t>
              </a:r>
              <a:r>
                <a:rPr lang="en-GB" sz="1800" b="1" dirty="0">
                  <a:solidFill>
                    <a:srgbClr val="FFFFFF"/>
                  </a:solidFill>
                </a:rPr>
                <a:t> </a:t>
              </a:r>
              <a:r>
                <a:rPr lang="en-GB" sz="1800" b="1" dirty="0" err="1">
                  <a:solidFill>
                    <a:srgbClr val="FFFFFF"/>
                  </a:solidFill>
                </a:rPr>
                <a:t>olarak</a:t>
              </a:r>
              <a:r>
                <a:rPr lang="en-GB" sz="1800" b="1" dirty="0">
                  <a:solidFill>
                    <a:srgbClr val="FFFFFF"/>
                  </a:solidFill>
                </a:rPr>
                <a:t>:</a:t>
              </a:r>
              <a:br>
                <a:rPr lang="en-GB" sz="1800" b="1" dirty="0">
                  <a:solidFill>
                    <a:srgbClr val="FFFFFF"/>
                  </a:solidFill>
                </a:rPr>
              </a:br>
              <a:r>
                <a:rPr lang="en-GB" sz="1600" dirty="0">
                  <a:solidFill>
                    <a:srgbClr val="1F4D5E"/>
                  </a:solidFill>
                </a:rPr>
                <a:t>testo 300</a:t>
              </a:r>
            </a:p>
          </p:txBody>
        </p:sp>
      </p:grpSp>
      <p:grpSp>
        <p:nvGrpSpPr>
          <p:cNvPr id="37" name="Gruppieren 36">
            <a:extLst>
              <a:ext uri="{FF2B5EF4-FFF2-40B4-BE49-F238E27FC236}">
                <a16:creationId xmlns:a16="http://schemas.microsoft.com/office/drawing/2014/main" id="{9E4D8ABA-DF86-4A93-A83D-23D6DD1CB70A}"/>
              </a:ext>
            </a:extLst>
          </p:cNvPr>
          <p:cNvGrpSpPr/>
          <p:nvPr/>
        </p:nvGrpSpPr>
        <p:grpSpPr>
          <a:xfrm>
            <a:off x="9492960" y="3506472"/>
            <a:ext cx="3205210" cy="1644910"/>
            <a:chOff x="9859789" y="3195868"/>
            <a:chExt cx="3205210" cy="1644910"/>
          </a:xfrm>
        </p:grpSpPr>
        <p:cxnSp>
          <p:nvCxnSpPr>
            <p:cNvPr id="35" name="Gerader Verbinder 34">
              <a:extLst>
                <a:ext uri="{FF2B5EF4-FFF2-40B4-BE49-F238E27FC236}">
                  <a16:creationId xmlns:a16="http://schemas.microsoft.com/office/drawing/2014/main" id="{3C9368C4-61F8-4E87-9892-11A3F73AC84D}"/>
                </a:ext>
              </a:extLst>
            </p:cNvPr>
            <p:cNvCxnSpPr>
              <a:cxnSpLocks/>
            </p:cNvCxnSpPr>
            <p:nvPr/>
          </p:nvCxnSpPr>
          <p:spPr bwMode="auto">
            <a:xfrm flipV="1">
              <a:off x="9859789" y="4002515"/>
              <a:ext cx="1829856" cy="1"/>
            </a:xfrm>
            <a:prstGeom prst="line">
              <a:avLst/>
            </a:prstGeom>
            <a:ln w="31750">
              <a:solidFill>
                <a:schemeClr val="accent2"/>
              </a:solidFill>
              <a:headEnd type="none" w="med" len="med"/>
              <a:tailEnd type="none"/>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
          <p:nvSpPr>
            <p:cNvPr id="27" name="Ellipse 26">
              <a:extLst>
                <a:ext uri="{FF2B5EF4-FFF2-40B4-BE49-F238E27FC236}">
                  <a16:creationId xmlns:a16="http://schemas.microsoft.com/office/drawing/2014/main" id="{AE0DEE59-D547-42D5-95A1-94697D700A08}"/>
                </a:ext>
              </a:extLst>
            </p:cNvPr>
            <p:cNvSpPr/>
            <p:nvPr/>
          </p:nvSpPr>
          <p:spPr bwMode="auto">
            <a:xfrm>
              <a:off x="11420089" y="3195868"/>
              <a:ext cx="1644910" cy="1644910"/>
            </a:xfrm>
            <a:prstGeom prst="ellipse">
              <a:avLst/>
            </a:prstGeom>
            <a:solidFill>
              <a:schemeClr val="bg2"/>
            </a:solidFill>
            <a:ln>
              <a:noFill/>
            </a:ln>
            <a:effectLst/>
          </p:spPr>
          <p:txBody>
            <a:bodyPr vert="horz" wrap="square" lIns="0" tIns="0" rIns="0" bIns="0" numCol="1" rtlCol="0" anchor="ctr" anchorCtr="0" compatLnSpc="1">
              <a:prstTxWarp prst="textNoShape">
                <a:avLst/>
              </a:prstTxWarp>
            </a:bodyPr>
            <a:lstStyle/>
            <a:p>
              <a:pPr lvl="0"/>
              <a:r>
                <a:rPr lang="en-GB" sz="1500" dirty="0">
                  <a:solidFill>
                    <a:srgbClr val="1F4D5E"/>
                  </a:solidFill>
                </a:rPr>
                <a:t>Tüm </a:t>
              </a:r>
              <a:r>
                <a:rPr lang="en-GB" sz="1500" dirty="0" err="1">
                  <a:solidFill>
                    <a:srgbClr val="1F4D5E"/>
                  </a:solidFill>
                </a:rPr>
                <a:t>uygulamalar</a:t>
              </a:r>
              <a:r>
                <a:rPr lang="en-GB" sz="1500" dirty="0">
                  <a:solidFill>
                    <a:srgbClr val="1F4D5E"/>
                  </a:solidFill>
                </a:rPr>
                <a:t> </a:t>
              </a:r>
              <a:r>
                <a:rPr lang="en-GB" sz="1500" dirty="0" err="1">
                  <a:solidFill>
                    <a:srgbClr val="1F4D5E"/>
                  </a:solidFill>
                </a:rPr>
                <a:t>için</a:t>
              </a:r>
              <a:r>
                <a:rPr lang="en-GB" sz="1500" dirty="0">
                  <a:solidFill>
                    <a:srgbClr val="1F4D5E"/>
                  </a:solidFill>
                </a:rPr>
                <a:t> </a:t>
              </a:r>
              <a:r>
                <a:rPr lang="en-GB" sz="1500" dirty="0" err="1">
                  <a:solidFill>
                    <a:srgbClr val="1F4D5E"/>
                  </a:solidFill>
                </a:rPr>
                <a:t>profesyonel</a:t>
              </a:r>
              <a:r>
                <a:rPr lang="en-GB" sz="1500" dirty="0">
                  <a:solidFill>
                    <a:srgbClr val="1F4D5E"/>
                  </a:solidFill>
                </a:rPr>
                <a:t> </a:t>
              </a:r>
              <a:r>
                <a:rPr lang="en-GB" sz="1500" dirty="0" err="1">
                  <a:solidFill>
                    <a:srgbClr val="1F4D5E"/>
                  </a:solidFill>
                </a:rPr>
                <a:t>cihaz</a:t>
              </a:r>
              <a:r>
                <a:rPr lang="en-GB" sz="1500" dirty="0">
                  <a:solidFill>
                    <a:srgbClr val="1F4D5E"/>
                  </a:solidFill>
                </a:rPr>
                <a:t>.</a:t>
              </a:r>
            </a:p>
          </p:txBody>
        </p:sp>
      </p:grpSp>
      <p:grpSp>
        <p:nvGrpSpPr>
          <p:cNvPr id="43" name="Gruppieren 42">
            <a:extLst>
              <a:ext uri="{FF2B5EF4-FFF2-40B4-BE49-F238E27FC236}">
                <a16:creationId xmlns:a16="http://schemas.microsoft.com/office/drawing/2014/main" id="{6142D3F4-0CB6-4FA0-B77F-E9F4AE5FD0F1}"/>
              </a:ext>
            </a:extLst>
          </p:cNvPr>
          <p:cNvGrpSpPr/>
          <p:nvPr/>
        </p:nvGrpSpPr>
        <p:grpSpPr>
          <a:xfrm>
            <a:off x="14732646" y="4593832"/>
            <a:ext cx="1800200" cy="2820719"/>
            <a:chOff x="15116373" y="4017768"/>
            <a:chExt cx="1800200" cy="2820719"/>
          </a:xfrm>
        </p:grpSpPr>
        <p:cxnSp>
          <p:nvCxnSpPr>
            <p:cNvPr id="41" name="Gerader Verbinder 40">
              <a:extLst>
                <a:ext uri="{FF2B5EF4-FFF2-40B4-BE49-F238E27FC236}">
                  <a16:creationId xmlns:a16="http://schemas.microsoft.com/office/drawing/2014/main" id="{80FAF662-A1ED-4669-8F07-CC19B5A35FF6}"/>
                </a:ext>
              </a:extLst>
            </p:cNvPr>
            <p:cNvCxnSpPr>
              <a:cxnSpLocks/>
            </p:cNvCxnSpPr>
            <p:nvPr/>
          </p:nvCxnSpPr>
          <p:spPr bwMode="auto">
            <a:xfrm flipV="1">
              <a:off x="16016473" y="5569749"/>
              <a:ext cx="0" cy="1268738"/>
            </a:xfrm>
            <a:prstGeom prst="line">
              <a:avLst/>
            </a:prstGeom>
            <a:ln w="31750">
              <a:solidFill>
                <a:schemeClr val="accent2"/>
              </a:solidFill>
              <a:headEnd type="none" w="med" len="med"/>
              <a:tailEnd type="none"/>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
          <p:nvSpPr>
            <p:cNvPr id="28" name="Ellipse 27">
              <a:extLst>
                <a:ext uri="{FF2B5EF4-FFF2-40B4-BE49-F238E27FC236}">
                  <a16:creationId xmlns:a16="http://schemas.microsoft.com/office/drawing/2014/main" id="{4D38F6EA-22AA-4985-94FE-CDF16938B2C4}"/>
                </a:ext>
              </a:extLst>
            </p:cNvPr>
            <p:cNvSpPr/>
            <p:nvPr/>
          </p:nvSpPr>
          <p:spPr bwMode="auto">
            <a:xfrm>
              <a:off x="15116373" y="4017768"/>
              <a:ext cx="1800200" cy="1800200"/>
            </a:xfrm>
            <a:prstGeom prst="ellipse">
              <a:avLst/>
            </a:prstGeom>
            <a:solidFill>
              <a:schemeClr val="bg1"/>
            </a:solidFill>
            <a:ln>
              <a:noFill/>
            </a:ln>
            <a:effectLst/>
          </p:spPr>
          <p:txBody>
            <a:bodyPr vert="horz" wrap="square" lIns="0" tIns="0" rIns="0" bIns="0" numCol="1" rtlCol="0" anchor="ctr" anchorCtr="0" compatLnSpc="1">
              <a:prstTxWarp prst="textNoShape">
                <a:avLst/>
              </a:prstTxWarp>
            </a:bodyPr>
            <a:lstStyle/>
            <a:p>
              <a:pPr lvl="0"/>
              <a:r>
                <a:rPr lang="en-GB" sz="1400" dirty="0">
                  <a:solidFill>
                    <a:srgbClr val="1F4D5E"/>
                  </a:solidFill>
                </a:rPr>
                <a:t>Son </a:t>
              </a:r>
              <a:r>
                <a:rPr lang="en-GB" sz="1400" dirty="0" err="1">
                  <a:solidFill>
                    <a:srgbClr val="1F4D5E"/>
                  </a:solidFill>
                </a:rPr>
                <a:t>derece</a:t>
              </a:r>
              <a:r>
                <a:rPr lang="en-GB" sz="1400" dirty="0">
                  <a:solidFill>
                    <a:srgbClr val="1F4D5E"/>
                  </a:solidFill>
                </a:rPr>
                <a:t> </a:t>
              </a:r>
              <a:r>
                <a:rPr lang="en-GB" sz="1400" dirty="0" err="1">
                  <a:solidFill>
                    <a:srgbClr val="1F4D5E"/>
                  </a:solidFill>
                </a:rPr>
                <a:t>hassas</a:t>
              </a:r>
              <a:r>
                <a:rPr lang="en-GB" sz="1400" dirty="0">
                  <a:solidFill>
                    <a:srgbClr val="1F4D5E"/>
                  </a:solidFill>
                </a:rPr>
                <a:t> </a:t>
              </a:r>
              <a:r>
                <a:rPr lang="en-GB" sz="1400" dirty="0" err="1">
                  <a:solidFill>
                    <a:srgbClr val="1F4D5E"/>
                  </a:solidFill>
                </a:rPr>
                <a:t>ölçüm</a:t>
              </a:r>
              <a:r>
                <a:rPr lang="en-GB" sz="1400" dirty="0">
                  <a:solidFill>
                    <a:srgbClr val="1F4D5E"/>
                  </a:solidFill>
                </a:rPr>
                <a:t> ve </a:t>
              </a:r>
              <a:r>
                <a:rPr lang="en-GB" sz="1400" dirty="0" err="1">
                  <a:solidFill>
                    <a:srgbClr val="1F4D5E"/>
                  </a:solidFill>
                </a:rPr>
                <a:t>kağıtsız</a:t>
              </a:r>
              <a:r>
                <a:rPr lang="en-GB" sz="1400" dirty="0">
                  <a:solidFill>
                    <a:srgbClr val="1F4D5E"/>
                  </a:solidFill>
                </a:rPr>
                <a:t> </a:t>
              </a:r>
              <a:r>
                <a:rPr lang="en-GB" sz="1400" dirty="0" err="1">
                  <a:solidFill>
                    <a:srgbClr val="1F4D5E"/>
                  </a:solidFill>
                </a:rPr>
                <a:t>dokümantasyon</a:t>
              </a:r>
              <a:r>
                <a:rPr lang="en-GB" sz="1400" dirty="0">
                  <a:solidFill>
                    <a:srgbClr val="1F4D5E"/>
                  </a:solidFill>
                </a:rPr>
                <a:t> – </a:t>
              </a:r>
              <a:r>
                <a:rPr lang="en-GB" sz="1400" dirty="0" err="1">
                  <a:solidFill>
                    <a:srgbClr val="1F4D5E"/>
                  </a:solidFill>
                </a:rPr>
                <a:t>Uygulama</a:t>
              </a:r>
              <a:r>
                <a:rPr lang="en-GB" sz="1400" dirty="0">
                  <a:solidFill>
                    <a:srgbClr val="1F4D5E"/>
                  </a:solidFill>
                </a:rPr>
                <a:t> </a:t>
              </a:r>
              <a:r>
                <a:rPr lang="en-GB" sz="1400" dirty="0" err="1">
                  <a:solidFill>
                    <a:srgbClr val="1F4D5E"/>
                  </a:solidFill>
                </a:rPr>
                <a:t>ile</a:t>
              </a:r>
              <a:r>
                <a:rPr lang="en-GB" sz="1500" dirty="0">
                  <a:solidFill>
                    <a:srgbClr val="1F4D5E"/>
                  </a:solidFill>
                </a:rPr>
                <a:t>.</a:t>
              </a:r>
            </a:p>
          </p:txBody>
        </p:sp>
      </p:grpSp>
      <p:pic>
        <p:nvPicPr>
          <p:cNvPr id="44" name="Grafik 43">
            <a:extLst>
              <a:ext uri="{FF2B5EF4-FFF2-40B4-BE49-F238E27FC236}">
                <a16:creationId xmlns:a16="http://schemas.microsoft.com/office/drawing/2014/main" id="{F4434495-D22C-4C75-A316-1A549332964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0" y="1072969"/>
            <a:ext cx="4305777" cy="8473452"/>
          </a:xfrm>
          <a:prstGeom prst="rect">
            <a:avLst/>
          </a:prstGeom>
        </p:spPr>
      </p:pic>
      <p:sp>
        <p:nvSpPr>
          <p:cNvPr id="42" name="Textfeld 41">
            <a:extLst>
              <a:ext uri="{FF2B5EF4-FFF2-40B4-BE49-F238E27FC236}">
                <a16:creationId xmlns:a16="http://schemas.microsoft.com/office/drawing/2014/main" id="{AF244830-16B5-4F9B-82AD-2DEC4EAA785F}"/>
              </a:ext>
            </a:extLst>
          </p:cNvPr>
          <p:cNvSpPr txBox="1"/>
          <p:nvPr/>
        </p:nvSpPr>
        <p:spPr>
          <a:xfrm>
            <a:off x="569819" y="3545115"/>
            <a:ext cx="3241298" cy="2580194"/>
          </a:xfrm>
          <a:prstGeom prst="rect">
            <a:avLst/>
          </a:prstGeom>
          <a:noFill/>
        </p:spPr>
        <p:txBody>
          <a:bodyPr wrap="square" rtlCol="0">
            <a:spAutoFit/>
          </a:bodyPr>
          <a:lstStyle/>
          <a:p>
            <a:pPr marL="414655" lvl="0" indent="-342900" algn="l">
              <a:spcBef>
                <a:spcPts val="229"/>
              </a:spcBef>
              <a:buClr>
                <a:srgbClr val="FF9900"/>
              </a:buClr>
              <a:buFont typeface="Arial" panose="020B0604020202020204" pitchFamily="34" charset="0"/>
              <a:buChar char="•"/>
            </a:pPr>
            <a:r>
              <a:rPr lang="en-GB" sz="2200" dirty="0" err="1">
                <a:solidFill>
                  <a:srgbClr val="FFFFFF"/>
                </a:solidFill>
              </a:rPr>
              <a:t>Tüketici</a:t>
            </a:r>
            <a:r>
              <a:rPr lang="en-GB" sz="2200" dirty="0">
                <a:solidFill>
                  <a:srgbClr val="FFFFFF"/>
                </a:solidFill>
              </a:rPr>
              <a:t> </a:t>
            </a:r>
            <a:r>
              <a:rPr lang="en-GB" sz="2200" dirty="0" err="1">
                <a:solidFill>
                  <a:srgbClr val="FFFFFF"/>
                </a:solidFill>
              </a:rPr>
              <a:t>davranışını</a:t>
            </a:r>
            <a:r>
              <a:rPr lang="en-GB" sz="2200" dirty="0">
                <a:solidFill>
                  <a:srgbClr val="FFFFFF"/>
                </a:solidFill>
              </a:rPr>
              <a:t> optimize </a:t>
            </a:r>
            <a:r>
              <a:rPr lang="en-GB" sz="2200" dirty="0" err="1">
                <a:solidFill>
                  <a:srgbClr val="FFFFFF"/>
                </a:solidFill>
              </a:rPr>
              <a:t>edin</a:t>
            </a:r>
            <a:r>
              <a:rPr lang="en-GB" sz="2200" dirty="0">
                <a:solidFill>
                  <a:srgbClr val="FFFFFF"/>
                </a:solidFill>
              </a:rPr>
              <a:t> ve </a:t>
            </a:r>
            <a:r>
              <a:rPr lang="en-GB" sz="2200" dirty="0" err="1">
                <a:solidFill>
                  <a:srgbClr val="FFFFFF"/>
                </a:solidFill>
              </a:rPr>
              <a:t>ısıtma</a:t>
            </a:r>
            <a:r>
              <a:rPr lang="en-GB" sz="2200" dirty="0">
                <a:solidFill>
                  <a:srgbClr val="FFFFFF"/>
                </a:solidFill>
              </a:rPr>
              <a:t> </a:t>
            </a:r>
            <a:r>
              <a:rPr lang="en-GB" sz="2200" dirty="0" err="1">
                <a:solidFill>
                  <a:srgbClr val="FFFFFF"/>
                </a:solidFill>
              </a:rPr>
              <a:t>maliyetlerini</a:t>
            </a:r>
            <a:r>
              <a:rPr lang="en-GB" sz="2200" dirty="0">
                <a:solidFill>
                  <a:srgbClr val="FFFFFF"/>
                </a:solidFill>
              </a:rPr>
              <a:t> </a:t>
            </a:r>
            <a:r>
              <a:rPr lang="en-GB" sz="2200" dirty="0" err="1">
                <a:solidFill>
                  <a:srgbClr val="FFFFFF"/>
                </a:solidFill>
              </a:rPr>
              <a:t>azaltın</a:t>
            </a:r>
            <a:endParaRPr lang="de-DE" sz="2200" dirty="0">
              <a:solidFill>
                <a:srgbClr val="FFFFFF"/>
              </a:solidFill>
            </a:endParaRPr>
          </a:p>
          <a:p>
            <a:pPr marL="414655" lvl="0" indent="-342900" algn="l">
              <a:spcBef>
                <a:spcPts val="229"/>
              </a:spcBef>
              <a:buClr>
                <a:srgbClr val="FF9900"/>
              </a:buClr>
              <a:buFont typeface="Arial" panose="020B0604020202020204" pitchFamily="34" charset="0"/>
              <a:buChar char="•"/>
            </a:pPr>
            <a:r>
              <a:rPr lang="en-GB" sz="2200" dirty="0">
                <a:solidFill>
                  <a:srgbClr val="FFFFFF"/>
                </a:solidFill>
              </a:rPr>
              <a:t>Sistemleri optimize </a:t>
            </a:r>
            <a:r>
              <a:rPr lang="en-GB" sz="2200" dirty="0" err="1">
                <a:solidFill>
                  <a:srgbClr val="FFFFFF"/>
                </a:solidFill>
              </a:rPr>
              <a:t>edin</a:t>
            </a:r>
            <a:r>
              <a:rPr lang="en-GB" sz="2200" dirty="0">
                <a:solidFill>
                  <a:srgbClr val="FFFFFF"/>
                </a:solidFill>
              </a:rPr>
              <a:t> ve </a:t>
            </a:r>
            <a:r>
              <a:rPr lang="en-GB" sz="2200" dirty="0" err="1">
                <a:solidFill>
                  <a:srgbClr val="FFFFFF"/>
                </a:solidFill>
              </a:rPr>
              <a:t>ısı</a:t>
            </a:r>
            <a:r>
              <a:rPr lang="en-GB" sz="2200" dirty="0">
                <a:solidFill>
                  <a:srgbClr val="FFFFFF"/>
                </a:solidFill>
              </a:rPr>
              <a:t> </a:t>
            </a:r>
            <a:r>
              <a:rPr lang="en-GB" sz="2200" dirty="0" err="1">
                <a:solidFill>
                  <a:srgbClr val="FFFFFF"/>
                </a:solidFill>
              </a:rPr>
              <a:t>kayıplarını</a:t>
            </a:r>
            <a:r>
              <a:rPr lang="en-GB" sz="2200" dirty="0">
                <a:solidFill>
                  <a:srgbClr val="FFFFFF"/>
                </a:solidFill>
              </a:rPr>
              <a:t> </a:t>
            </a:r>
            <a:r>
              <a:rPr lang="en-GB" sz="2200" dirty="0" err="1">
                <a:solidFill>
                  <a:srgbClr val="FFFFFF"/>
                </a:solidFill>
              </a:rPr>
              <a:t>önleyin</a:t>
            </a:r>
            <a:endParaRPr lang="en-GB" sz="2200" dirty="0">
              <a:solidFill>
                <a:srgbClr val="FFFFFF"/>
              </a:solidFill>
            </a:endParaRPr>
          </a:p>
        </p:txBody>
      </p:sp>
      <p:grpSp>
        <p:nvGrpSpPr>
          <p:cNvPr id="45" name="Gruppieren 44">
            <a:extLst>
              <a:ext uri="{FF2B5EF4-FFF2-40B4-BE49-F238E27FC236}">
                <a16:creationId xmlns:a16="http://schemas.microsoft.com/office/drawing/2014/main" id="{9229CAFE-25B8-4E2D-A5A3-AD57AFA01ECA}"/>
              </a:ext>
            </a:extLst>
          </p:cNvPr>
          <p:cNvGrpSpPr/>
          <p:nvPr/>
        </p:nvGrpSpPr>
        <p:grpSpPr>
          <a:xfrm>
            <a:off x="13454890" y="2377229"/>
            <a:ext cx="1800200" cy="5005294"/>
            <a:chOff x="13861578" y="3102414"/>
            <a:chExt cx="1800200" cy="5005294"/>
          </a:xfrm>
        </p:grpSpPr>
        <p:cxnSp>
          <p:nvCxnSpPr>
            <p:cNvPr id="46" name="Gerader Verbinder 45">
              <a:extLst>
                <a:ext uri="{FF2B5EF4-FFF2-40B4-BE49-F238E27FC236}">
                  <a16:creationId xmlns:a16="http://schemas.microsoft.com/office/drawing/2014/main" id="{8DAB6145-11EF-4E97-8E5F-3F90863298EB}"/>
                </a:ext>
              </a:extLst>
            </p:cNvPr>
            <p:cNvCxnSpPr>
              <a:cxnSpLocks/>
            </p:cNvCxnSpPr>
            <p:nvPr/>
          </p:nvCxnSpPr>
          <p:spPr bwMode="auto">
            <a:xfrm flipV="1">
              <a:off x="14761678" y="4742869"/>
              <a:ext cx="0" cy="3364839"/>
            </a:xfrm>
            <a:prstGeom prst="line">
              <a:avLst/>
            </a:prstGeom>
            <a:ln w="31750">
              <a:solidFill>
                <a:schemeClr val="accent2"/>
              </a:solidFill>
              <a:headEnd type="none" w="med" len="med"/>
              <a:tailEnd type="none"/>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
          <p:nvSpPr>
            <p:cNvPr id="47" name="Ellipse 46">
              <a:extLst>
                <a:ext uri="{FF2B5EF4-FFF2-40B4-BE49-F238E27FC236}">
                  <a16:creationId xmlns:a16="http://schemas.microsoft.com/office/drawing/2014/main" id="{676EFCC7-EBE0-41A6-BF2B-A9250D4030AD}"/>
                </a:ext>
              </a:extLst>
            </p:cNvPr>
            <p:cNvSpPr/>
            <p:nvPr/>
          </p:nvSpPr>
          <p:spPr bwMode="auto">
            <a:xfrm>
              <a:off x="13861578" y="3102414"/>
              <a:ext cx="1800200" cy="1800200"/>
            </a:xfrm>
            <a:prstGeom prst="ellipse">
              <a:avLst/>
            </a:prstGeom>
            <a:solidFill>
              <a:schemeClr val="accent1"/>
            </a:solidFill>
            <a:ln>
              <a:noFill/>
            </a:ln>
            <a:effectLst/>
          </p:spPr>
          <p:txBody>
            <a:bodyPr vert="horz" wrap="none" lIns="0" tIns="0" rIns="0" bIns="0" numCol="1" rtlCol="0" anchor="ctr" anchorCtr="0" compatLnSpc="1">
              <a:prstTxWarp prst="textNoShape">
                <a:avLst/>
              </a:prstTxWarp>
            </a:bodyPr>
            <a:lstStyle/>
            <a:p>
              <a:r>
                <a:rPr lang="en-GB" sz="2000" b="1" dirty="0">
                  <a:solidFill>
                    <a:schemeClr val="bg1"/>
                  </a:solidFill>
                </a:rPr>
                <a:t>Smart:</a:t>
              </a:r>
              <a:br>
                <a:rPr lang="en-GB" sz="2000" b="1" dirty="0">
                  <a:solidFill>
                    <a:schemeClr val="bg1"/>
                  </a:solidFill>
                </a:rPr>
              </a:br>
              <a:r>
                <a:rPr lang="en-GB" sz="1800" dirty="0">
                  <a:solidFill>
                    <a:schemeClr val="accent2"/>
                  </a:solidFill>
                </a:rPr>
                <a:t>testo </a:t>
              </a:r>
              <a:br>
                <a:rPr lang="en-GB" sz="1800" dirty="0">
                  <a:solidFill>
                    <a:schemeClr val="accent2"/>
                  </a:solidFill>
                </a:rPr>
              </a:br>
              <a:r>
                <a:rPr lang="en-GB" sz="1800" dirty="0">
                  <a:solidFill>
                    <a:schemeClr val="accent2"/>
                  </a:solidFill>
                </a:rPr>
                <a:t>Smart Probes </a:t>
              </a:r>
              <a:br>
                <a:rPr lang="en-GB" sz="1800" dirty="0">
                  <a:solidFill>
                    <a:schemeClr val="accent2"/>
                  </a:solidFill>
                </a:rPr>
              </a:br>
              <a:r>
                <a:rPr lang="en-GB" sz="1800" dirty="0">
                  <a:solidFill>
                    <a:schemeClr val="accent2"/>
                  </a:solidFill>
                </a:rPr>
                <a:t>Isıtma </a:t>
              </a:r>
              <a:r>
                <a:rPr lang="en-GB" sz="1800" dirty="0" err="1">
                  <a:solidFill>
                    <a:schemeClr val="accent2"/>
                  </a:solidFill>
                </a:rPr>
                <a:t>kiti</a:t>
              </a:r>
              <a:endParaRPr lang="en-GB" sz="1800" dirty="0">
                <a:solidFill>
                  <a:schemeClr val="accent2"/>
                </a:solidFill>
              </a:endParaRPr>
            </a:p>
          </p:txBody>
        </p:sp>
      </p:grpSp>
      <p:pic>
        <p:nvPicPr>
          <p:cNvPr id="48" name="Picture 4">
            <a:extLst>
              <a:ext uri="{FF2B5EF4-FFF2-40B4-BE49-F238E27FC236}">
                <a16:creationId xmlns:a16="http://schemas.microsoft.com/office/drawing/2014/main" id="{DDC56604-AD7A-4E99-AE47-7946A700FFB0}"/>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08667" y="98870"/>
            <a:ext cx="882822" cy="882822"/>
          </a:xfrm>
          <a:prstGeom prst="ellipse">
            <a:avLst/>
          </a:prstGeom>
          <a:noFill/>
          <a:ln w="41275">
            <a:noFill/>
          </a:ln>
          <a:extLst>
            <a:ext uri="{909E8E84-426E-40DD-AFC4-6F175D3DCCD1}">
              <a14:hiddenFill xmlns:a14="http://schemas.microsoft.com/office/drawing/2010/main">
                <a:solidFill>
                  <a:srgbClr val="FFFFFF"/>
                </a:solidFill>
              </a14:hiddenFill>
            </a:ext>
          </a:extLst>
        </p:spPr>
      </p:pic>
      <p:pic>
        <p:nvPicPr>
          <p:cNvPr id="3" name="Grafik 1028" descr="Ein Bild, das Werkzeug, Thermometer, medizinische Ausrüstung, Messgerät enthält.&#10;&#10;Automatisch generierte Beschreibung">
            <a:extLst>
              <a:ext uri="{FF2B5EF4-FFF2-40B4-BE49-F238E27FC236}">
                <a16:creationId xmlns:a16="http://schemas.microsoft.com/office/drawing/2014/main" id="{ECB9ACCE-9095-898E-04F3-01982064C4E5}"/>
              </a:ext>
            </a:extLst>
          </p:cNvPr>
          <p:cNvPicPr>
            <a:picLocks noChangeAspect="1"/>
          </p:cNvPicPr>
          <p:nvPr/>
        </p:nvPicPr>
        <p:blipFill>
          <a:blip r:embed="rId8" cstate="print">
            <a:extLst>
              <a:ext uri="{28A0092B-C50C-407E-A947-70E740481C1C}">
                <a14:useLocalDpi xmlns:a14="http://schemas.microsoft.com/office/drawing/2010/main" val="0"/>
              </a:ext>
            </a:extLst>
          </a:blip>
          <a:srcRect r="53878"/>
          <a:stretch/>
        </p:blipFill>
        <p:spPr>
          <a:xfrm>
            <a:off x="3712122" y="2882953"/>
            <a:ext cx="3087442" cy="6355166"/>
          </a:xfrm>
          <a:prstGeom prst="rect">
            <a:avLst/>
          </a:prstGeom>
        </p:spPr>
      </p:pic>
      <p:sp>
        <p:nvSpPr>
          <p:cNvPr id="4" name="Ellipse 25">
            <a:extLst>
              <a:ext uri="{FF2B5EF4-FFF2-40B4-BE49-F238E27FC236}">
                <a16:creationId xmlns:a16="http://schemas.microsoft.com/office/drawing/2014/main" id="{20CFED4A-8382-44BD-86FF-F73D3AF09B82}"/>
              </a:ext>
            </a:extLst>
          </p:cNvPr>
          <p:cNvSpPr/>
          <p:nvPr/>
        </p:nvSpPr>
        <p:spPr bwMode="auto">
          <a:xfrm>
            <a:off x="2118723" y="6429945"/>
            <a:ext cx="1800200" cy="1800200"/>
          </a:xfrm>
          <a:prstGeom prst="ellipse">
            <a:avLst/>
          </a:prstGeom>
          <a:solidFill>
            <a:schemeClr val="bg1"/>
          </a:solidFill>
          <a:ln>
            <a:noFill/>
          </a:ln>
          <a:effectLst/>
        </p:spPr>
        <p:txBody>
          <a:bodyPr vert="horz" wrap="square" lIns="0" tIns="0" rIns="0" bIns="0" numCol="1" rtlCol="0" anchor="ctr" anchorCtr="0" compatLnSpc="1">
            <a:prstTxWarp prst="textNoShape">
              <a:avLst/>
            </a:prstTxWarp>
          </a:bodyPr>
          <a:lstStyle/>
          <a:p>
            <a:pPr lvl="0"/>
            <a:r>
              <a:rPr lang="en-GB" sz="1500" dirty="0" err="1">
                <a:solidFill>
                  <a:srgbClr val="1F4D5E"/>
                </a:solidFill>
              </a:rPr>
              <a:t>Spontan</a:t>
            </a:r>
            <a:r>
              <a:rPr lang="en-GB" sz="1500" dirty="0">
                <a:solidFill>
                  <a:srgbClr val="1F4D5E"/>
                </a:solidFill>
              </a:rPr>
              <a:t> </a:t>
            </a:r>
            <a:r>
              <a:rPr lang="en-GB" sz="1500" dirty="0" err="1">
                <a:solidFill>
                  <a:srgbClr val="1F4D5E"/>
                </a:solidFill>
              </a:rPr>
              <a:t>ölçümler</a:t>
            </a:r>
            <a:r>
              <a:rPr lang="en-GB" sz="1500" dirty="0">
                <a:solidFill>
                  <a:srgbClr val="1F4D5E"/>
                </a:solidFill>
              </a:rPr>
              <a:t> </a:t>
            </a:r>
            <a:r>
              <a:rPr lang="en-GB" sz="1500" dirty="0" err="1">
                <a:solidFill>
                  <a:srgbClr val="1F4D5E"/>
                </a:solidFill>
              </a:rPr>
              <a:t>için</a:t>
            </a:r>
            <a:r>
              <a:rPr lang="en-GB" sz="1500" dirty="0">
                <a:solidFill>
                  <a:srgbClr val="1F4D5E"/>
                </a:solidFill>
              </a:rPr>
              <a:t> </a:t>
            </a:r>
            <a:r>
              <a:rPr lang="en-GB" sz="1500" dirty="0" err="1">
                <a:solidFill>
                  <a:srgbClr val="1F4D5E"/>
                </a:solidFill>
              </a:rPr>
              <a:t>sağlam</a:t>
            </a:r>
            <a:r>
              <a:rPr lang="en-GB" sz="1500" dirty="0">
                <a:solidFill>
                  <a:srgbClr val="1F4D5E"/>
                </a:solidFill>
              </a:rPr>
              <a:t> </a:t>
            </a:r>
            <a:r>
              <a:rPr lang="en-GB" sz="1500" dirty="0" err="1">
                <a:solidFill>
                  <a:srgbClr val="1F4D5E"/>
                </a:solidFill>
              </a:rPr>
              <a:t>giriş</a:t>
            </a:r>
            <a:r>
              <a:rPr lang="en-GB" sz="1500" dirty="0">
                <a:solidFill>
                  <a:srgbClr val="1F4D5E"/>
                </a:solidFill>
              </a:rPr>
              <a:t> </a:t>
            </a:r>
            <a:r>
              <a:rPr lang="en-GB" sz="1500" dirty="0" err="1">
                <a:solidFill>
                  <a:srgbClr val="1F4D5E"/>
                </a:solidFill>
              </a:rPr>
              <a:t>seviyesi</a:t>
            </a:r>
            <a:r>
              <a:rPr lang="en-GB" sz="1500" dirty="0">
                <a:solidFill>
                  <a:srgbClr val="1F4D5E"/>
                </a:solidFill>
              </a:rPr>
              <a:t> </a:t>
            </a:r>
            <a:r>
              <a:rPr lang="en-GB" sz="1500" dirty="0" err="1">
                <a:solidFill>
                  <a:srgbClr val="1F4D5E"/>
                </a:solidFill>
              </a:rPr>
              <a:t>modeli</a:t>
            </a:r>
            <a:r>
              <a:rPr lang="en-GB" sz="1500" dirty="0">
                <a:solidFill>
                  <a:srgbClr val="1F4D5E"/>
                </a:solidFill>
              </a:rPr>
              <a:t>.</a:t>
            </a:r>
          </a:p>
        </p:txBody>
      </p:sp>
      <p:cxnSp>
        <p:nvCxnSpPr>
          <p:cNvPr id="6" name="Gerader Verbinder 35">
            <a:extLst>
              <a:ext uri="{FF2B5EF4-FFF2-40B4-BE49-F238E27FC236}">
                <a16:creationId xmlns:a16="http://schemas.microsoft.com/office/drawing/2014/main" id="{2B2592B8-16B4-4468-9670-07CCDD805361}"/>
              </a:ext>
            </a:extLst>
          </p:cNvPr>
          <p:cNvCxnSpPr>
            <a:cxnSpLocks/>
          </p:cNvCxnSpPr>
          <p:nvPr/>
        </p:nvCxnSpPr>
        <p:spPr bwMode="auto">
          <a:xfrm>
            <a:off x="3918923" y="7188395"/>
            <a:ext cx="1013965" cy="0"/>
          </a:xfrm>
          <a:prstGeom prst="line">
            <a:avLst/>
          </a:prstGeom>
          <a:ln w="31750">
            <a:solidFill>
              <a:schemeClr val="accent2"/>
            </a:solidFill>
            <a:headEnd type="none" w="med" len="med"/>
            <a:tailEnd type="none"/>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050219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10A225-3083-4B05-B9D0-0F4179932670}"/>
              </a:ext>
            </a:extLst>
          </p:cNvPr>
          <p:cNvSpPr>
            <a:spLocks noGrp="1"/>
          </p:cNvSpPr>
          <p:nvPr>
            <p:ph type="title"/>
          </p:nvPr>
        </p:nvSpPr>
        <p:spPr/>
        <p:txBody>
          <a:bodyPr>
            <a:normAutofit/>
          </a:bodyPr>
          <a:lstStyle/>
          <a:p>
            <a:r>
              <a:rPr lang="tr-TR" dirty="0"/>
              <a:t>Testo &amp; Emisyon Ölçümleri </a:t>
            </a:r>
            <a:endParaRPr lang="de-DE" dirty="0"/>
          </a:p>
        </p:txBody>
      </p:sp>
      <p:graphicFrame>
        <p:nvGraphicFramePr>
          <p:cNvPr id="5" name="Diagramm 4">
            <a:extLst>
              <a:ext uri="{FF2B5EF4-FFF2-40B4-BE49-F238E27FC236}">
                <a16:creationId xmlns:a16="http://schemas.microsoft.com/office/drawing/2014/main" id="{3DA83314-BBF5-41CB-9440-16377D3CC546}"/>
              </a:ext>
            </a:extLst>
          </p:cNvPr>
          <p:cNvGraphicFramePr/>
          <p:nvPr>
            <p:extLst>
              <p:ext uri="{D42A27DB-BD31-4B8C-83A1-F6EECF244321}">
                <p14:modId xmlns:p14="http://schemas.microsoft.com/office/powerpoint/2010/main" val="1548310048"/>
              </p:ext>
            </p:extLst>
          </p:nvPr>
        </p:nvGraphicFramePr>
        <p:xfrm>
          <a:off x="0" y="1382241"/>
          <a:ext cx="17276613" cy="7804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Resim 3">
            <a:extLst>
              <a:ext uri="{FF2B5EF4-FFF2-40B4-BE49-F238E27FC236}">
                <a16:creationId xmlns:a16="http://schemas.microsoft.com/office/drawing/2014/main" id="{C5224757-49E3-0712-3FE6-42365F354290}"/>
              </a:ext>
            </a:extLst>
          </p:cNvPr>
          <p:cNvPicPr>
            <a:picLocks noChangeAspect="1"/>
          </p:cNvPicPr>
          <p:nvPr/>
        </p:nvPicPr>
        <p:blipFill>
          <a:blip r:embed="rId8"/>
          <a:stretch>
            <a:fillRect/>
          </a:stretch>
        </p:blipFill>
        <p:spPr>
          <a:xfrm>
            <a:off x="8419629" y="5802015"/>
            <a:ext cx="1092422" cy="2975296"/>
          </a:xfrm>
          <a:prstGeom prst="rect">
            <a:avLst/>
          </a:prstGeom>
        </p:spPr>
      </p:pic>
    </p:spTree>
    <p:extLst>
      <p:ext uri="{BB962C8B-B14F-4D97-AF65-F5344CB8AC3E}">
        <p14:creationId xmlns:p14="http://schemas.microsoft.com/office/powerpoint/2010/main" val="4198036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graphicEl>
                                              <a:dgm id="{6D904724-4235-4564-A779-C5EE0E616325}"/>
                                            </p:graphicEl>
                                          </p:spTgt>
                                        </p:tgtEl>
                                        <p:attrNameLst>
                                          <p:attrName>style.visibility</p:attrName>
                                        </p:attrNameLst>
                                      </p:cBhvr>
                                      <p:to>
                                        <p:strVal val="visible"/>
                                      </p:to>
                                    </p:set>
                                    <p:animEffect transition="in" filter="wipe(left)">
                                      <p:cBhvr>
                                        <p:cTn id="7" dur="500"/>
                                        <p:tgtEl>
                                          <p:spTgt spid="5">
                                            <p:graphicEl>
                                              <a:dgm id="{6D904724-4235-4564-A779-C5EE0E616325}"/>
                                            </p:graphic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graphicEl>
                                              <a:dgm id="{42E32979-69A6-4718-A165-D9AEC846BC20}"/>
                                            </p:graphicEl>
                                          </p:spTgt>
                                        </p:tgtEl>
                                        <p:attrNameLst>
                                          <p:attrName>style.visibility</p:attrName>
                                        </p:attrNameLst>
                                      </p:cBhvr>
                                      <p:to>
                                        <p:strVal val="visible"/>
                                      </p:to>
                                    </p:set>
                                    <p:animEffect transition="in" filter="wipe(left)">
                                      <p:cBhvr>
                                        <p:cTn id="10" dur="500"/>
                                        <p:tgtEl>
                                          <p:spTgt spid="5">
                                            <p:graphicEl>
                                              <a:dgm id="{42E32979-69A6-4718-A165-D9AEC846BC20}"/>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graphicEl>
                                              <a:dgm id="{49012E00-6A4D-423C-A321-CC276D3D18EB}"/>
                                            </p:graphicEl>
                                          </p:spTgt>
                                        </p:tgtEl>
                                        <p:attrNameLst>
                                          <p:attrName>style.visibility</p:attrName>
                                        </p:attrNameLst>
                                      </p:cBhvr>
                                      <p:to>
                                        <p:strVal val="visible"/>
                                      </p:to>
                                    </p:set>
                                    <p:animEffect transition="in" filter="wipe(left)">
                                      <p:cBhvr>
                                        <p:cTn id="15" dur="500"/>
                                        <p:tgtEl>
                                          <p:spTgt spid="5">
                                            <p:graphicEl>
                                              <a:dgm id="{49012E00-6A4D-423C-A321-CC276D3D18EB}"/>
                                            </p:graphic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graphicEl>
                                              <a:dgm id="{1CBE89C5-BD61-4A47-9E75-C2D3875A09F9}"/>
                                            </p:graphicEl>
                                          </p:spTgt>
                                        </p:tgtEl>
                                        <p:attrNameLst>
                                          <p:attrName>style.visibility</p:attrName>
                                        </p:attrNameLst>
                                      </p:cBhvr>
                                      <p:to>
                                        <p:strVal val="visible"/>
                                      </p:to>
                                    </p:set>
                                    <p:animEffect transition="in" filter="wipe(left)">
                                      <p:cBhvr>
                                        <p:cTn id="18" dur="500"/>
                                        <p:tgtEl>
                                          <p:spTgt spid="5">
                                            <p:graphicEl>
                                              <a:dgm id="{1CBE89C5-BD61-4A47-9E75-C2D3875A09F9}"/>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5">
                                            <p:graphicEl>
                                              <a:dgm id="{3BB8F807-38C4-445E-A2E7-DCA0B5B426CF}"/>
                                            </p:graphicEl>
                                          </p:spTgt>
                                        </p:tgtEl>
                                        <p:attrNameLst>
                                          <p:attrName>style.visibility</p:attrName>
                                        </p:attrNameLst>
                                      </p:cBhvr>
                                      <p:to>
                                        <p:strVal val="visible"/>
                                      </p:to>
                                    </p:set>
                                    <p:animEffect transition="in" filter="wipe(left)">
                                      <p:cBhvr>
                                        <p:cTn id="23" dur="500"/>
                                        <p:tgtEl>
                                          <p:spTgt spid="5">
                                            <p:graphicEl>
                                              <a:dgm id="{3BB8F807-38C4-445E-A2E7-DCA0B5B426CF}"/>
                                            </p:graphic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5">
                                            <p:graphicEl>
                                              <a:dgm id="{22D38C8B-A448-4E2A-8DC8-75FA0FBD8841}"/>
                                            </p:graphicEl>
                                          </p:spTgt>
                                        </p:tgtEl>
                                        <p:attrNameLst>
                                          <p:attrName>style.visibility</p:attrName>
                                        </p:attrNameLst>
                                      </p:cBhvr>
                                      <p:to>
                                        <p:strVal val="visible"/>
                                      </p:to>
                                    </p:set>
                                    <p:animEffect transition="in" filter="wipe(left)">
                                      <p:cBhvr>
                                        <p:cTn id="26" dur="500"/>
                                        <p:tgtEl>
                                          <p:spTgt spid="5">
                                            <p:graphicEl>
                                              <a:dgm id="{22D38C8B-A448-4E2A-8DC8-75FA0FBD8841}"/>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5">
                                            <p:graphicEl>
                                              <a:dgm id="{3BD05038-A48F-43F1-8E08-453D4C8F91AC}"/>
                                            </p:graphicEl>
                                          </p:spTgt>
                                        </p:tgtEl>
                                        <p:attrNameLst>
                                          <p:attrName>style.visibility</p:attrName>
                                        </p:attrNameLst>
                                      </p:cBhvr>
                                      <p:to>
                                        <p:strVal val="visible"/>
                                      </p:to>
                                    </p:set>
                                    <p:animEffect transition="in" filter="wipe(right)">
                                      <p:cBhvr>
                                        <p:cTn id="31" dur="500"/>
                                        <p:tgtEl>
                                          <p:spTgt spid="5">
                                            <p:graphicEl>
                                              <a:dgm id="{3BD05038-A48F-43F1-8E08-453D4C8F91AC}"/>
                                            </p:graphicEl>
                                          </p:spTgt>
                                        </p:tgtEl>
                                      </p:cBhvr>
                                    </p:animEffect>
                                  </p:childTnLst>
                                </p:cTn>
                              </p:par>
                              <p:par>
                                <p:cTn id="32" presetID="22" presetClass="entr" presetSubtype="2" fill="hold" grpId="0" nodeType="withEffect">
                                  <p:stCondLst>
                                    <p:cond delay="0"/>
                                  </p:stCondLst>
                                  <p:childTnLst>
                                    <p:set>
                                      <p:cBhvr>
                                        <p:cTn id="33" dur="1" fill="hold">
                                          <p:stCondLst>
                                            <p:cond delay="0"/>
                                          </p:stCondLst>
                                        </p:cTn>
                                        <p:tgtEl>
                                          <p:spTgt spid="5">
                                            <p:graphicEl>
                                              <a:dgm id="{CAAC78B0-4996-4F29-ACA6-DC32F062C245}"/>
                                            </p:graphicEl>
                                          </p:spTgt>
                                        </p:tgtEl>
                                        <p:attrNameLst>
                                          <p:attrName>style.visibility</p:attrName>
                                        </p:attrNameLst>
                                      </p:cBhvr>
                                      <p:to>
                                        <p:strVal val="visible"/>
                                      </p:to>
                                    </p:set>
                                    <p:animEffect transition="in" filter="wipe(right)">
                                      <p:cBhvr>
                                        <p:cTn id="34" dur="500"/>
                                        <p:tgtEl>
                                          <p:spTgt spid="5">
                                            <p:graphicEl>
                                              <a:dgm id="{CAAC78B0-4996-4F29-ACA6-DC32F062C245}"/>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5">
                                            <p:graphicEl>
                                              <a:dgm id="{C3EEF0B6-3B09-4E64-B012-537D8F2088FB}"/>
                                            </p:graphicEl>
                                          </p:spTgt>
                                        </p:tgtEl>
                                        <p:attrNameLst>
                                          <p:attrName>style.visibility</p:attrName>
                                        </p:attrNameLst>
                                      </p:cBhvr>
                                      <p:to>
                                        <p:strVal val="visible"/>
                                      </p:to>
                                    </p:set>
                                    <p:animEffect transition="in" filter="wipe(right)">
                                      <p:cBhvr>
                                        <p:cTn id="39" dur="500"/>
                                        <p:tgtEl>
                                          <p:spTgt spid="5">
                                            <p:graphicEl>
                                              <a:dgm id="{C3EEF0B6-3B09-4E64-B012-537D8F2088FB}"/>
                                            </p:graphicEl>
                                          </p:spTgt>
                                        </p:tgtEl>
                                      </p:cBhvr>
                                    </p:animEffect>
                                  </p:childTnLst>
                                </p:cTn>
                              </p:par>
                              <p:par>
                                <p:cTn id="40" presetID="22" presetClass="entr" presetSubtype="2" fill="hold" grpId="0" nodeType="withEffect">
                                  <p:stCondLst>
                                    <p:cond delay="0"/>
                                  </p:stCondLst>
                                  <p:childTnLst>
                                    <p:set>
                                      <p:cBhvr>
                                        <p:cTn id="41" dur="1" fill="hold">
                                          <p:stCondLst>
                                            <p:cond delay="0"/>
                                          </p:stCondLst>
                                        </p:cTn>
                                        <p:tgtEl>
                                          <p:spTgt spid="5">
                                            <p:graphicEl>
                                              <a:dgm id="{5E27CEAC-DEFB-471A-A45E-F2ADAA759553}"/>
                                            </p:graphicEl>
                                          </p:spTgt>
                                        </p:tgtEl>
                                        <p:attrNameLst>
                                          <p:attrName>style.visibility</p:attrName>
                                        </p:attrNameLst>
                                      </p:cBhvr>
                                      <p:to>
                                        <p:strVal val="visible"/>
                                      </p:to>
                                    </p:set>
                                    <p:animEffect transition="in" filter="wipe(right)">
                                      <p:cBhvr>
                                        <p:cTn id="42" dur="500"/>
                                        <p:tgtEl>
                                          <p:spTgt spid="5">
                                            <p:graphicEl>
                                              <a:dgm id="{5E27CEAC-DEFB-471A-A45E-F2ADAA759553}"/>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5">
                                            <p:graphicEl>
                                              <a:dgm id="{F55FCBC5-D127-4F0A-B346-C196184E975B}"/>
                                            </p:graphicEl>
                                          </p:spTgt>
                                        </p:tgtEl>
                                        <p:attrNameLst>
                                          <p:attrName>style.visibility</p:attrName>
                                        </p:attrNameLst>
                                      </p:cBhvr>
                                      <p:to>
                                        <p:strVal val="visible"/>
                                      </p:to>
                                    </p:set>
                                    <p:animEffect transition="in" filter="wipe(right)">
                                      <p:cBhvr>
                                        <p:cTn id="47" dur="500"/>
                                        <p:tgtEl>
                                          <p:spTgt spid="5">
                                            <p:graphicEl>
                                              <a:dgm id="{F55FCBC5-D127-4F0A-B346-C196184E975B}"/>
                                            </p:graphicEl>
                                          </p:spTgt>
                                        </p:tgtEl>
                                      </p:cBhvr>
                                    </p:animEffect>
                                  </p:childTnLst>
                                </p:cTn>
                              </p:par>
                              <p:par>
                                <p:cTn id="48" presetID="22" presetClass="entr" presetSubtype="2" fill="hold" grpId="0" nodeType="withEffect">
                                  <p:stCondLst>
                                    <p:cond delay="0"/>
                                  </p:stCondLst>
                                  <p:childTnLst>
                                    <p:set>
                                      <p:cBhvr>
                                        <p:cTn id="49" dur="1" fill="hold">
                                          <p:stCondLst>
                                            <p:cond delay="0"/>
                                          </p:stCondLst>
                                        </p:cTn>
                                        <p:tgtEl>
                                          <p:spTgt spid="5">
                                            <p:graphicEl>
                                              <a:dgm id="{22DAC958-E632-429B-AED3-B6245A2A7FF0}"/>
                                            </p:graphicEl>
                                          </p:spTgt>
                                        </p:tgtEl>
                                        <p:attrNameLst>
                                          <p:attrName>style.visibility</p:attrName>
                                        </p:attrNameLst>
                                      </p:cBhvr>
                                      <p:to>
                                        <p:strVal val="visible"/>
                                      </p:to>
                                    </p:set>
                                    <p:animEffect transition="in" filter="wipe(right)">
                                      <p:cBhvr>
                                        <p:cTn id="50" dur="500"/>
                                        <p:tgtEl>
                                          <p:spTgt spid="5">
                                            <p:graphicEl>
                                              <a:dgm id="{22DAC958-E632-429B-AED3-B6245A2A7FF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
            <a:extLst>
              <a:ext uri="{FF2B5EF4-FFF2-40B4-BE49-F238E27FC236}">
                <a16:creationId xmlns:a16="http://schemas.microsoft.com/office/drawing/2014/main" id="{76E44944-BAB4-4498-9DBF-5E4E5AD8B7BF}"/>
              </a:ext>
            </a:extLst>
          </p:cNvPr>
          <p:cNvSpPr>
            <a:spLocks noGrp="1"/>
          </p:cNvSpPr>
          <p:nvPr>
            <p:ph type="title"/>
          </p:nvPr>
        </p:nvSpPr>
        <p:spPr>
          <a:xfrm>
            <a:off x="731639" y="329407"/>
            <a:ext cx="10537032" cy="438926"/>
          </a:xfrm>
        </p:spPr>
        <p:txBody>
          <a:bodyPr wrap="square" anchor="ctr">
            <a:normAutofit/>
          </a:bodyPr>
          <a:lstStyle/>
          <a:p>
            <a:r>
              <a:rPr lang="tr-TR" dirty="0"/>
              <a:t>Verimlilik Kontrolleri ve Termal Çözümler</a:t>
            </a:r>
            <a:endParaRPr lang="de-DE" dirty="0"/>
          </a:p>
        </p:txBody>
      </p:sp>
      <p:pic>
        <p:nvPicPr>
          <p:cNvPr id="2" name="Picture 2">
            <a:extLst>
              <a:ext uri="{FF2B5EF4-FFF2-40B4-BE49-F238E27FC236}">
                <a16:creationId xmlns:a16="http://schemas.microsoft.com/office/drawing/2014/main" id="{2F72A0CD-0349-ABCD-26C2-05D218961908}"/>
              </a:ext>
            </a:extLst>
          </p:cNvPr>
          <p:cNvPicPr>
            <a:picLocks noChangeAspect="1" noChangeArrowheads="1"/>
          </p:cNvPicPr>
          <p:nvPr/>
        </p:nvPicPr>
        <p:blipFill>
          <a:blip r:embed="rId3" cstate="print"/>
          <a:stretch>
            <a:fillRect/>
          </a:stretch>
        </p:blipFill>
        <p:spPr bwMode="auto">
          <a:xfrm>
            <a:off x="10583490" y="1293772"/>
            <a:ext cx="5926524" cy="3629996"/>
          </a:xfrm>
          <a:prstGeom prst="rect">
            <a:avLst/>
          </a:prstGeom>
          <a:noFill/>
          <a:ln>
            <a:noFill/>
          </a:ln>
          <a:effectLst/>
        </p:spPr>
      </p:pic>
      <p:sp>
        <p:nvSpPr>
          <p:cNvPr id="7" name="Metin kutusu 6">
            <a:extLst>
              <a:ext uri="{FF2B5EF4-FFF2-40B4-BE49-F238E27FC236}">
                <a16:creationId xmlns:a16="http://schemas.microsoft.com/office/drawing/2014/main" id="{6685E070-F722-9633-EFD0-38058833942F}"/>
              </a:ext>
            </a:extLst>
          </p:cNvPr>
          <p:cNvSpPr txBox="1"/>
          <p:nvPr/>
        </p:nvSpPr>
        <p:spPr>
          <a:xfrm>
            <a:off x="354733" y="1409527"/>
            <a:ext cx="8779790" cy="5232202"/>
          </a:xfrm>
          <a:prstGeom prst="rect">
            <a:avLst/>
          </a:prstGeom>
          <a:noFill/>
        </p:spPr>
        <p:txBody>
          <a:bodyPr wrap="square">
            <a:spAutoFit/>
          </a:bodyPr>
          <a:lstStyle/>
          <a:p>
            <a:pPr algn="l"/>
            <a:r>
              <a:rPr lang="tr-TR" b="1" dirty="0"/>
              <a:t>Termal Kamera ile Neler Tespit Edilebilir?</a:t>
            </a:r>
          </a:p>
          <a:p>
            <a:pPr algn="l"/>
            <a:r>
              <a:rPr lang="tr-TR" sz="2800" dirty="0"/>
              <a:t>✓ Gidiş–dönüş sıcaklık farkının hızlı doğrulanması</a:t>
            </a:r>
          </a:p>
          <a:p>
            <a:pPr algn="l"/>
            <a:r>
              <a:rPr lang="tr-TR" sz="2800" dirty="0"/>
              <a:t>✓ Isı kayıplarının görselleştirilmesi</a:t>
            </a:r>
          </a:p>
          <a:p>
            <a:pPr algn="l"/>
            <a:r>
              <a:rPr lang="tr-TR" sz="2800" dirty="0"/>
              <a:t>✓ Yetersiz izolasyon bölgelerinin belirlenmesi</a:t>
            </a:r>
          </a:p>
          <a:p>
            <a:pPr algn="l"/>
            <a:r>
              <a:rPr lang="tr-TR" sz="2800" dirty="0"/>
              <a:t>✓ Tıkalı hatlar ve dengesiz akışların tespiti</a:t>
            </a:r>
          </a:p>
          <a:p>
            <a:pPr algn="l"/>
            <a:r>
              <a:rPr lang="tr-TR" sz="2800" dirty="0"/>
              <a:t>✓ Eşanjör performansının kontrolü</a:t>
            </a:r>
          </a:p>
          <a:p>
            <a:pPr algn="l"/>
            <a:r>
              <a:rPr lang="tr-TR" sz="2800" dirty="0"/>
              <a:t>✓ Pompa ve vana problemlerinin erken teşhisi</a:t>
            </a:r>
          </a:p>
          <a:p>
            <a:pPr algn="l"/>
            <a:endParaRPr lang="tr-TR" dirty="0"/>
          </a:p>
        </p:txBody>
      </p:sp>
      <p:sp>
        <p:nvSpPr>
          <p:cNvPr id="12" name="Metin kutusu 11">
            <a:extLst>
              <a:ext uri="{FF2B5EF4-FFF2-40B4-BE49-F238E27FC236}">
                <a16:creationId xmlns:a16="http://schemas.microsoft.com/office/drawing/2014/main" id="{F7EC3C4F-83CC-B88E-B2EC-D3A691E26A4F}"/>
              </a:ext>
            </a:extLst>
          </p:cNvPr>
          <p:cNvSpPr txBox="1"/>
          <p:nvPr/>
        </p:nvSpPr>
        <p:spPr>
          <a:xfrm>
            <a:off x="503751" y="6522095"/>
            <a:ext cx="8779790" cy="1200329"/>
          </a:xfrm>
          <a:prstGeom prst="rect">
            <a:avLst/>
          </a:prstGeom>
          <a:noFill/>
        </p:spPr>
        <p:txBody>
          <a:bodyPr wrap="square">
            <a:spAutoFit/>
          </a:bodyPr>
          <a:lstStyle/>
          <a:p>
            <a:pPr algn="l"/>
            <a:r>
              <a:rPr lang="tr-TR" sz="2400" dirty="0"/>
              <a:t>Kazan dairesinde yanma verimi ne kadar yüksek olursa olsun, dağıtım sistemindeki kayıplar toplam enerji performansını doğrudan etkiler.</a:t>
            </a:r>
          </a:p>
        </p:txBody>
      </p:sp>
      <p:sp>
        <p:nvSpPr>
          <p:cNvPr id="15" name="Metin kutusu 14">
            <a:extLst>
              <a:ext uri="{FF2B5EF4-FFF2-40B4-BE49-F238E27FC236}">
                <a16:creationId xmlns:a16="http://schemas.microsoft.com/office/drawing/2014/main" id="{2657EBAD-9978-E2D0-BCFB-20B026B70211}"/>
              </a:ext>
            </a:extLst>
          </p:cNvPr>
          <p:cNvSpPr txBox="1"/>
          <p:nvPr/>
        </p:nvSpPr>
        <p:spPr>
          <a:xfrm>
            <a:off x="498749" y="7904788"/>
            <a:ext cx="8779790" cy="1200329"/>
          </a:xfrm>
          <a:prstGeom prst="rect">
            <a:avLst/>
          </a:prstGeom>
          <a:noFill/>
        </p:spPr>
        <p:txBody>
          <a:bodyPr wrap="square">
            <a:spAutoFit/>
          </a:bodyPr>
          <a:lstStyle/>
          <a:p>
            <a:pPr algn="l"/>
            <a:r>
              <a:rPr lang="tr-TR" sz="2400" dirty="0"/>
              <a:t>"Baca gazı analizi enerjinin ne kadar verimli üretildiğini gösterir; termal kamera ise üretilen enerjinin nerede kaybolduğunu ortaya çıkarır."</a:t>
            </a:r>
          </a:p>
        </p:txBody>
      </p:sp>
      <p:pic>
        <p:nvPicPr>
          <p:cNvPr id="16" name="Picture 2" descr="http://4.bp.blogspot.com/-JL1PT8pu5wc/Ue5Mz6_BVRI/AAAAAAAAAOE/QqFQz3MVCZ8/s1600/cement+kiln.jpg">
            <a:extLst>
              <a:ext uri="{FF2B5EF4-FFF2-40B4-BE49-F238E27FC236}">
                <a16:creationId xmlns:a16="http://schemas.microsoft.com/office/drawing/2014/main" id="{EFC51FC8-6A58-BB9A-0D62-323E039DC9F5}"/>
              </a:ext>
            </a:extLst>
          </p:cNvPr>
          <p:cNvPicPr>
            <a:picLocks noChangeAspect="1" noChangeArrowheads="1"/>
          </p:cNvPicPr>
          <p:nvPr/>
        </p:nvPicPr>
        <p:blipFill>
          <a:blip r:embed="rId4" cstate="print"/>
          <a:srcRect/>
          <a:stretch>
            <a:fillRect/>
          </a:stretch>
        </p:blipFill>
        <p:spPr bwMode="auto">
          <a:xfrm>
            <a:off x="10579953" y="5081935"/>
            <a:ext cx="5901750" cy="4023182"/>
          </a:xfrm>
          <a:prstGeom prst="rect">
            <a:avLst/>
          </a:prstGeom>
          <a:noFill/>
        </p:spPr>
      </p:pic>
      <p:sp>
        <p:nvSpPr>
          <p:cNvPr id="17" name="7 Metin kutusu">
            <a:extLst>
              <a:ext uri="{FF2B5EF4-FFF2-40B4-BE49-F238E27FC236}">
                <a16:creationId xmlns:a16="http://schemas.microsoft.com/office/drawing/2014/main" id="{A9C12B3D-13DD-6E28-BC39-43C606CAA543}"/>
              </a:ext>
            </a:extLst>
          </p:cNvPr>
          <p:cNvSpPr txBox="1"/>
          <p:nvPr/>
        </p:nvSpPr>
        <p:spPr>
          <a:xfrm>
            <a:off x="11431429" y="8596777"/>
            <a:ext cx="4230645" cy="400110"/>
          </a:xfrm>
          <a:prstGeom prst="rect">
            <a:avLst/>
          </a:prstGeom>
          <a:noFill/>
        </p:spPr>
        <p:txBody>
          <a:bodyPr wrap="none" rtlCol="0">
            <a:spAutoFit/>
          </a:bodyPr>
          <a:lstStyle/>
          <a:p>
            <a:r>
              <a:rPr lang="tr-TR" sz="2000" dirty="0">
                <a:solidFill>
                  <a:schemeClr val="bg1"/>
                </a:solidFill>
              </a:rPr>
              <a:t>Döner Fırınlarda İzolasyon Kontrolü</a:t>
            </a:r>
          </a:p>
        </p:txBody>
      </p:sp>
    </p:spTree>
    <p:extLst>
      <p:ext uri="{BB962C8B-B14F-4D97-AF65-F5344CB8AC3E}">
        <p14:creationId xmlns:p14="http://schemas.microsoft.com/office/powerpoint/2010/main" val="31202834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Grafik 94">
            <a:extLst>
              <a:ext uri="{FF2B5EF4-FFF2-40B4-BE49-F238E27FC236}">
                <a16:creationId xmlns:a16="http://schemas.microsoft.com/office/drawing/2014/main" id="{698693C0-31A5-436D-9DB3-873F99DB0FE7}"/>
              </a:ext>
            </a:extLst>
          </p:cNvPr>
          <p:cNvPicPr>
            <a:picLocks noChangeAspect="1"/>
          </p:cNvPicPr>
          <p:nvPr/>
        </p:nvPicPr>
        <p:blipFill rotWithShape="1">
          <a:blip r:embed="rId3">
            <a:duotone>
              <a:schemeClr val="accent4">
                <a:shade val="45000"/>
                <a:satMod val="135000"/>
              </a:schemeClr>
              <a:prstClr val="white"/>
            </a:duotone>
            <a:extLst>
              <a:ext uri="{BEBA8EAE-BF5A-486C-A8C5-ECC9F3942E4B}">
                <a14:imgProps xmlns:a14="http://schemas.microsoft.com/office/drawing/2010/main">
                  <a14:imgLayer r:embed="rId4">
                    <a14:imgEffect>
                      <a14:brightnessContrast bright="20000" contrast="-40000"/>
                    </a14:imgEffect>
                  </a14:imgLayer>
                </a14:imgProps>
              </a:ext>
            </a:extLst>
          </a:blip>
          <a:srcRect l="520" t="24130" r="482" b="3849"/>
          <a:stretch/>
        </p:blipFill>
        <p:spPr>
          <a:xfrm>
            <a:off x="6725" y="1065267"/>
            <a:ext cx="17552613" cy="8481165"/>
          </a:xfrm>
          <a:prstGeom prst="rect">
            <a:avLst/>
          </a:prstGeom>
        </p:spPr>
      </p:pic>
      <p:sp>
        <p:nvSpPr>
          <p:cNvPr id="2" name="Titel 1">
            <a:extLst>
              <a:ext uri="{FF2B5EF4-FFF2-40B4-BE49-F238E27FC236}">
                <a16:creationId xmlns:a16="http://schemas.microsoft.com/office/drawing/2014/main" id="{0BB684A9-A0D6-4A2C-B294-64644EF66D9E}"/>
              </a:ext>
            </a:extLst>
          </p:cNvPr>
          <p:cNvSpPr>
            <a:spLocks noGrp="1"/>
          </p:cNvSpPr>
          <p:nvPr>
            <p:ph type="title"/>
          </p:nvPr>
        </p:nvSpPr>
        <p:spPr>
          <a:xfrm>
            <a:off x="731638" y="329406"/>
            <a:ext cx="11917561" cy="604043"/>
          </a:xfrm>
        </p:spPr>
        <p:txBody>
          <a:bodyPr>
            <a:normAutofit/>
          </a:bodyPr>
          <a:lstStyle/>
          <a:p>
            <a:r>
              <a:rPr lang="tr-TR" dirty="0"/>
              <a:t>Verimlilik Kontrolleri ve Termal Çözümler</a:t>
            </a:r>
            <a:endParaRPr lang="en-GB" dirty="0">
              <a:solidFill>
                <a:schemeClr val="bg2"/>
              </a:solidFill>
            </a:endParaRPr>
          </a:p>
        </p:txBody>
      </p:sp>
      <p:sp>
        <p:nvSpPr>
          <p:cNvPr id="1025" name="Textfeld 1024">
            <a:extLst>
              <a:ext uri="{FF2B5EF4-FFF2-40B4-BE49-F238E27FC236}">
                <a16:creationId xmlns:a16="http://schemas.microsoft.com/office/drawing/2014/main" id="{89280C10-DC73-4634-9932-BACC9B5E7BA0}"/>
              </a:ext>
            </a:extLst>
          </p:cNvPr>
          <p:cNvSpPr txBox="1"/>
          <p:nvPr/>
        </p:nvSpPr>
        <p:spPr>
          <a:xfrm>
            <a:off x="4659534" y="2053279"/>
            <a:ext cx="2534883" cy="461665"/>
          </a:xfrm>
          <a:prstGeom prst="rect">
            <a:avLst/>
          </a:prstGeom>
          <a:noFill/>
        </p:spPr>
        <p:txBody>
          <a:bodyPr wrap="square" rtlCol="0">
            <a:spAutoFit/>
          </a:bodyPr>
          <a:lstStyle/>
          <a:p>
            <a:pPr algn="l"/>
            <a:r>
              <a:rPr lang="en-GB" sz="2400" b="1">
                <a:solidFill>
                  <a:schemeClr val="accent2"/>
                </a:solidFill>
                <a:effectLst>
                  <a:outerShdw blurRad="38100" dist="38100" dir="2700000" algn="tl">
                    <a:srgbClr val="000000">
                      <a:alpha val="43137"/>
                    </a:srgbClr>
                  </a:outerShdw>
                </a:effectLst>
              </a:rPr>
              <a:t>testo 883</a:t>
            </a:r>
          </a:p>
        </p:txBody>
      </p:sp>
      <p:sp>
        <p:nvSpPr>
          <p:cNvPr id="100" name="Textfeld 99">
            <a:extLst>
              <a:ext uri="{FF2B5EF4-FFF2-40B4-BE49-F238E27FC236}">
                <a16:creationId xmlns:a16="http://schemas.microsoft.com/office/drawing/2014/main" id="{3175D47B-9A16-4635-8CA2-30E7002B9ED3}"/>
              </a:ext>
            </a:extLst>
          </p:cNvPr>
          <p:cNvSpPr txBox="1"/>
          <p:nvPr/>
        </p:nvSpPr>
        <p:spPr>
          <a:xfrm>
            <a:off x="11612840" y="2175728"/>
            <a:ext cx="2534883" cy="461665"/>
          </a:xfrm>
          <a:prstGeom prst="rect">
            <a:avLst/>
          </a:prstGeom>
          <a:noFill/>
        </p:spPr>
        <p:txBody>
          <a:bodyPr wrap="square" rtlCol="0">
            <a:spAutoFit/>
          </a:bodyPr>
          <a:lstStyle/>
          <a:p>
            <a:pPr algn="l"/>
            <a:r>
              <a:rPr lang="en-GB" sz="2400" b="1">
                <a:solidFill>
                  <a:schemeClr val="accent2"/>
                </a:solidFill>
                <a:effectLst>
                  <a:outerShdw blurRad="38100" dist="38100" dir="2700000" algn="tl">
                    <a:srgbClr val="000000">
                      <a:alpha val="43137"/>
                    </a:srgbClr>
                  </a:outerShdw>
                </a:effectLst>
              </a:rPr>
              <a:t>testo 872</a:t>
            </a:r>
          </a:p>
        </p:txBody>
      </p:sp>
      <p:cxnSp>
        <p:nvCxnSpPr>
          <p:cNvPr id="114" name="Gerade Verbindung mit Pfeil 113">
            <a:extLst>
              <a:ext uri="{FF2B5EF4-FFF2-40B4-BE49-F238E27FC236}">
                <a16:creationId xmlns:a16="http://schemas.microsoft.com/office/drawing/2014/main" id="{4AEA4F0B-F6FE-4270-8ECA-15D748061D49}"/>
              </a:ext>
            </a:extLst>
          </p:cNvPr>
          <p:cNvCxnSpPr>
            <a:cxnSpLocks/>
            <a:stCxn id="137" idx="1"/>
            <a:endCxn id="65" idx="6"/>
          </p:cNvCxnSpPr>
          <p:nvPr/>
        </p:nvCxnSpPr>
        <p:spPr bwMode="auto">
          <a:xfrm flipH="1" flipV="1">
            <a:off x="12554062" y="5871921"/>
            <a:ext cx="1484207" cy="2608382"/>
          </a:xfrm>
          <a:prstGeom prst="straightConnector1">
            <a:avLst/>
          </a:pr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17" name="Gruppieren 116">
            <a:extLst>
              <a:ext uri="{FF2B5EF4-FFF2-40B4-BE49-F238E27FC236}">
                <a16:creationId xmlns:a16="http://schemas.microsoft.com/office/drawing/2014/main" id="{C58A2BFB-1BD0-4BDE-BCAF-54789131619A}"/>
              </a:ext>
            </a:extLst>
          </p:cNvPr>
          <p:cNvGrpSpPr/>
          <p:nvPr/>
        </p:nvGrpSpPr>
        <p:grpSpPr>
          <a:xfrm>
            <a:off x="14052473" y="3365750"/>
            <a:ext cx="3162591" cy="1309177"/>
            <a:chOff x="1818704" y="3125651"/>
            <a:chExt cx="3162591" cy="1309177"/>
          </a:xfrm>
        </p:grpSpPr>
        <p:sp>
          <p:nvSpPr>
            <p:cNvPr id="118" name="Rechteck 117">
              <a:extLst>
                <a:ext uri="{FF2B5EF4-FFF2-40B4-BE49-F238E27FC236}">
                  <a16:creationId xmlns:a16="http://schemas.microsoft.com/office/drawing/2014/main" id="{621EFCFF-D6E4-452D-BBC2-289566034767}"/>
                </a:ext>
              </a:extLst>
            </p:cNvPr>
            <p:cNvSpPr/>
            <p:nvPr/>
          </p:nvSpPr>
          <p:spPr bwMode="auto">
            <a:xfrm>
              <a:off x="1818704" y="3125651"/>
              <a:ext cx="3162591" cy="1309177"/>
            </a:xfrm>
            <a:prstGeom prst="rect">
              <a:avLst/>
            </a:prstGeom>
            <a:solidFill>
              <a:schemeClr val="accent2"/>
            </a:solidFill>
            <a:ln>
              <a:solidFill>
                <a:schemeClr val="accent1"/>
              </a:solidFill>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2000" b="0" i="0" u="none" strike="noStrike" cap="none" normalizeH="0" baseline="0">
                <a:ln>
                  <a:noFill/>
                </a:ln>
                <a:solidFill>
                  <a:schemeClr val="tx1"/>
                </a:solidFill>
                <a:effectLst/>
                <a:latin typeface="Arial" charset="0"/>
              </a:endParaRPr>
            </a:p>
          </p:txBody>
        </p:sp>
        <p:sp>
          <p:nvSpPr>
            <p:cNvPr id="119" name="Textfeld 118">
              <a:extLst>
                <a:ext uri="{FF2B5EF4-FFF2-40B4-BE49-F238E27FC236}">
                  <a16:creationId xmlns:a16="http://schemas.microsoft.com/office/drawing/2014/main" id="{75656111-C628-4721-B269-0B1722AA6AB3}"/>
                </a:ext>
              </a:extLst>
            </p:cNvPr>
            <p:cNvSpPr txBox="1"/>
            <p:nvPr/>
          </p:nvSpPr>
          <p:spPr>
            <a:xfrm>
              <a:off x="1891484" y="3403991"/>
              <a:ext cx="1835176" cy="400110"/>
            </a:xfrm>
            <a:prstGeom prst="rect">
              <a:avLst/>
            </a:prstGeom>
            <a:noFill/>
          </p:spPr>
          <p:txBody>
            <a:bodyPr wrap="square" rtlCol="0">
              <a:spAutoFit/>
            </a:bodyPr>
            <a:lstStyle/>
            <a:p>
              <a:pPr algn="l">
                <a:spcBef>
                  <a:spcPts val="2399"/>
                </a:spcBef>
              </a:pPr>
              <a:r>
                <a:rPr lang="tr-TR" sz="2000" b="1" dirty="0">
                  <a:solidFill>
                    <a:schemeClr val="bg1"/>
                  </a:solidFill>
                </a:rPr>
                <a:t>Sabit odak</a:t>
              </a:r>
              <a:endParaRPr lang="en-GB" sz="2000" b="1" dirty="0">
                <a:solidFill>
                  <a:schemeClr val="bg1"/>
                </a:solidFill>
              </a:endParaRPr>
            </a:p>
          </p:txBody>
        </p:sp>
      </p:grpSp>
      <p:grpSp>
        <p:nvGrpSpPr>
          <p:cNvPr id="121" name="Gruppieren 120">
            <a:extLst>
              <a:ext uri="{FF2B5EF4-FFF2-40B4-BE49-F238E27FC236}">
                <a16:creationId xmlns:a16="http://schemas.microsoft.com/office/drawing/2014/main" id="{5DC7B7AB-2523-4AF2-96D7-D72672C4EAF4}"/>
              </a:ext>
            </a:extLst>
          </p:cNvPr>
          <p:cNvGrpSpPr/>
          <p:nvPr/>
        </p:nvGrpSpPr>
        <p:grpSpPr>
          <a:xfrm>
            <a:off x="14039310" y="4853830"/>
            <a:ext cx="3178785" cy="1309177"/>
            <a:chOff x="1802510" y="4565102"/>
            <a:chExt cx="3178785" cy="1309177"/>
          </a:xfrm>
        </p:grpSpPr>
        <p:sp>
          <p:nvSpPr>
            <p:cNvPr id="122" name="Rechteck 121">
              <a:extLst>
                <a:ext uri="{FF2B5EF4-FFF2-40B4-BE49-F238E27FC236}">
                  <a16:creationId xmlns:a16="http://schemas.microsoft.com/office/drawing/2014/main" id="{FB7594A5-1E8B-4BB4-80A0-284FEF74E3DB}"/>
                </a:ext>
              </a:extLst>
            </p:cNvPr>
            <p:cNvSpPr/>
            <p:nvPr/>
          </p:nvSpPr>
          <p:spPr bwMode="auto">
            <a:xfrm>
              <a:off x="1802510" y="4565102"/>
              <a:ext cx="3178785" cy="1309177"/>
            </a:xfrm>
            <a:prstGeom prst="rect">
              <a:avLst/>
            </a:prstGeom>
            <a:solidFill>
              <a:schemeClr val="accent2"/>
            </a:solidFill>
            <a:ln>
              <a:solidFill>
                <a:schemeClr val="accent1"/>
              </a:solidFill>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2000" b="0" i="0" u="none" strike="noStrike" cap="none" normalizeH="0" baseline="0">
                <a:ln>
                  <a:noFill/>
                </a:ln>
                <a:solidFill>
                  <a:schemeClr val="tx1"/>
                </a:solidFill>
                <a:effectLst/>
                <a:latin typeface="Arial" charset="0"/>
              </a:endParaRPr>
            </a:p>
          </p:txBody>
        </p:sp>
        <p:sp>
          <p:nvSpPr>
            <p:cNvPr id="123" name="Textfeld 122">
              <a:extLst>
                <a:ext uri="{FF2B5EF4-FFF2-40B4-BE49-F238E27FC236}">
                  <a16:creationId xmlns:a16="http://schemas.microsoft.com/office/drawing/2014/main" id="{AB1EDB10-5C9F-4C91-B79B-994AD39D5809}"/>
                </a:ext>
              </a:extLst>
            </p:cNvPr>
            <p:cNvSpPr txBox="1"/>
            <p:nvPr/>
          </p:nvSpPr>
          <p:spPr>
            <a:xfrm>
              <a:off x="1910923" y="4690928"/>
              <a:ext cx="1951128" cy="707886"/>
            </a:xfrm>
            <a:prstGeom prst="rect">
              <a:avLst/>
            </a:prstGeom>
            <a:noFill/>
          </p:spPr>
          <p:txBody>
            <a:bodyPr wrap="square" rtlCol="0">
              <a:spAutoFit/>
            </a:bodyPr>
            <a:lstStyle/>
            <a:p>
              <a:pPr algn="l"/>
              <a:r>
                <a:rPr lang="tr-TR" sz="2000" b="1" dirty="0">
                  <a:solidFill>
                    <a:schemeClr val="bg1"/>
                  </a:solidFill>
                </a:rPr>
                <a:t>Değişebilen lens yok</a:t>
              </a:r>
              <a:endParaRPr lang="en-GB" sz="2000" b="1" dirty="0">
                <a:solidFill>
                  <a:schemeClr val="bg1"/>
                </a:solidFill>
              </a:endParaRPr>
            </a:p>
          </p:txBody>
        </p:sp>
      </p:grpSp>
      <p:grpSp>
        <p:nvGrpSpPr>
          <p:cNvPr id="126" name="Gruppieren 125">
            <a:extLst>
              <a:ext uri="{FF2B5EF4-FFF2-40B4-BE49-F238E27FC236}">
                <a16:creationId xmlns:a16="http://schemas.microsoft.com/office/drawing/2014/main" id="{25B506F5-8514-495C-A4BD-22D225AA75A1}"/>
              </a:ext>
            </a:extLst>
          </p:cNvPr>
          <p:cNvGrpSpPr/>
          <p:nvPr/>
        </p:nvGrpSpPr>
        <p:grpSpPr>
          <a:xfrm>
            <a:off x="14039228" y="6343072"/>
            <a:ext cx="3178784" cy="1309177"/>
            <a:chOff x="1806840" y="5975474"/>
            <a:chExt cx="3178784" cy="1309177"/>
          </a:xfrm>
        </p:grpSpPr>
        <p:sp>
          <p:nvSpPr>
            <p:cNvPr id="131" name="Rechteck 130">
              <a:extLst>
                <a:ext uri="{FF2B5EF4-FFF2-40B4-BE49-F238E27FC236}">
                  <a16:creationId xmlns:a16="http://schemas.microsoft.com/office/drawing/2014/main" id="{F41F5AB1-0470-49C4-8960-7421E3D2B404}"/>
                </a:ext>
              </a:extLst>
            </p:cNvPr>
            <p:cNvSpPr/>
            <p:nvPr/>
          </p:nvSpPr>
          <p:spPr bwMode="auto">
            <a:xfrm>
              <a:off x="1806840" y="5975474"/>
              <a:ext cx="3178784" cy="1309177"/>
            </a:xfrm>
            <a:prstGeom prst="rect">
              <a:avLst/>
            </a:prstGeom>
            <a:solidFill>
              <a:schemeClr val="accent2"/>
            </a:solidFill>
            <a:ln>
              <a:solidFill>
                <a:schemeClr val="accent1"/>
              </a:solidFill>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2000" b="0" i="0" u="none" strike="noStrike" cap="none" normalizeH="0" baseline="0">
                <a:ln>
                  <a:noFill/>
                </a:ln>
                <a:solidFill>
                  <a:schemeClr val="tx1"/>
                </a:solidFill>
                <a:effectLst/>
                <a:latin typeface="Arial" charset="0"/>
              </a:endParaRPr>
            </a:p>
          </p:txBody>
        </p:sp>
        <p:sp>
          <p:nvSpPr>
            <p:cNvPr id="132" name="Textfeld 131">
              <a:extLst>
                <a:ext uri="{FF2B5EF4-FFF2-40B4-BE49-F238E27FC236}">
                  <a16:creationId xmlns:a16="http://schemas.microsoft.com/office/drawing/2014/main" id="{2C0C73EB-E20E-49CD-99BC-FBF22C36CBDA}"/>
                </a:ext>
              </a:extLst>
            </p:cNvPr>
            <p:cNvSpPr txBox="1"/>
            <p:nvPr/>
          </p:nvSpPr>
          <p:spPr>
            <a:xfrm>
              <a:off x="1927734" y="6256162"/>
              <a:ext cx="1938730" cy="400110"/>
            </a:xfrm>
            <a:prstGeom prst="rect">
              <a:avLst/>
            </a:prstGeom>
            <a:noFill/>
          </p:spPr>
          <p:txBody>
            <a:bodyPr wrap="square" rtlCol="0">
              <a:spAutoFit/>
            </a:bodyPr>
            <a:lstStyle/>
            <a:p>
              <a:pPr algn="l"/>
              <a:r>
                <a:rPr lang="en-GB" sz="2000" b="1" dirty="0">
                  <a:solidFill>
                    <a:schemeClr val="bg1"/>
                  </a:solidFill>
                </a:rPr>
                <a:t>Joystick</a:t>
              </a:r>
            </a:p>
          </p:txBody>
        </p:sp>
      </p:grpSp>
      <p:grpSp>
        <p:nvGrpSpPr>
          <p:cNvPr id="133" name="Gruppieren 132">
            <a:extLst>
              <a:ext uri="{FF2B5EF4-FFF2-40B4-BE49-F238E27FC236}">
                <a16:creationId xmlns:a16="http://schemas.microsoft.com/office/drawing/2014/main" id="{59DB92D0-4A36-4C01-B11E-BD39BB2443D8}"/>
              </a:ext>
            </a:extLst>
          </p:cNvPr>
          <p:cNvGrpSpPr/>
          <p:nvPr/>
        </p:nvGrpSpPr>
        <p:grpSpPr>
          <a:xfrm>
            <a:off x="14038269" y="7825714"/>
            <a:ext cx="3280271" cy="1309177"/>
            <a:chOff x="1656153" y="3089790"/>
            <a:chExt cx="3280271" cy="1309177"/>
          </a:xfrm>
        </p:grpSpPr>
        <p:grpSp>
          <p:nvGrpSpPr>
            <p:cNvPr id="134" name="Gruppieren 133">
              <a:extLst>
                <a:ext uri="{FF2B5EF4-FFF2-40B4-BE49-F238E27FC236}">
                  <a16:creationId xmlns:a16="http://schemas.microsoft.com/office/drawing/2014/main" id="{788359CD-0D45-48AB-ABA9-548FB6CF095E}"/>
                </a:ext>
              </a:extLst>
            </p:cNvPr>
            <p:cNvGrpSpPr/>
            <p:nvPr/>
          </p:nvGrpSpPr>
          <p:grpSpPr>
            <a:xfrm>
              <a:off x="1656153" y="3089790"/>
              <a:ext cx="3179279" cy="1309177"/>
              <a:chOff x="1783966" y="7398003"/>
              <a:chExt cx="3179279" cy="1309177"/>
            </a:xfrm>
          </p:grpSpPr>
          <p:sp>
            <p:nvSpPr>
              <p:cNvPr id="137" name="Rechteck 136">
                <a:extLst>
                  <a:ext uri="{FF2B5EF4-FFF2-40B4-BE49-F238E27FC236}">
                    <a16:creationId xmlns:a16="http://schemas.microsoft.com/office/drawing/2014/main" id="{4E269EAC-42FD-4C86-994E-430292270CD9}"/>
                  </a:ext>
                </a:extLst>
              </p:cNvPr>
              <p:cNvSpPr/>
              <p:nvPr/>
            </p:nvSpPr>
            <p:spPr bwMode="auto">
              <a:xfrm>
                <a:off x="1783966" y="7398003"/>
                <a:ext cx="3179279" cy="1309177"/>
              </a:xfrm>
              <a:prstGeom prst="rect">
                <a:avLst/>
              </a:prstGeom>
              <a:solidFill>
                <a:schemeClr val="accent2"/>
              </a:solidFill>
              <a:ln>
                <a:solidFill>
                  <a:schemeClr val="accent1"/>
                </a:solidFill>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2000" b="0" i="0" u="none" strike="noStrike" cap="none" normalizeH="0" baseline="0">
                  <a:ln>
                    <a:noFill/>
                  </a:ln>
                  <a:solidFill>
                    <a:schemeClr val="tx1"/>
                  </a:solidFill>
                  <a:effectLst/>
                  <a:latin typeface="Arial" charset="0"/>
                </a:endParaRPr>
              </a:p>
            </p:txBody>
          </p:sp>
          <p:sp>
            <p:nvSpPr>
              <p:cNvPr id="138" name="Textfeld 137">
                <a:extLst>
                  <a:ext uri="{FF2B5EF4-FFF2-40B4-BE49-F238E27FC236}">
                    <a16:creationId xmlns:a16="http://schemas.microsoft.com/office/drawing/2014/main" id="{3EECB5E3-9458-4730-B4F3-CD6EE93918FD}"/>
                  </a:ext>
                </a:extLst>
              </p:cNvPr>
              <p:cNvSpPr txBox="1"/>
              <p:nvPr/>
            </p:nvSpPr>
            <p:spPr>
              <a:xfrm>
                <a:off x="1798170" y="7828852"/>
                <a:ext cx="2091407" cy="707886"/>
              </a:xfrm>
              <a:prstGeom prst="rect">
                <a:avLst/>
              </a:prstGeom>
              <a:noFill/>
            </p:spPr>
            <p:txBody>
              <a:bodyPr wrap="square" rtlCol="0">
                <a:spAutoFit/>
              </a:bodyPr>
              <a:lstStyle/>
              <a:p>
                <a:pPr algn="l">
                  <a:spcBef>
                    <a:spcPts val="0"/>
                  </a:spcBef>
                </a:pPr>
                <a:r>
                  <a:rPr lang="tr-TR" sz="2000" b="1" dirty="0">
                    <a:solidFill>
                      <a:schemeClr val="bg1"/>
                    </a:solidFill>
                  </a:rPr>
                  <a:t>Termal duyarlılık</a:t>
                </a:r>
                <a:endParaRPr lang="en-GB" sz="2000" b="1" dirty="0">
                  <a:solidFill>
                    <a:schemeClr val="bg1"/>
                  </a:solidFill>
                </a:endParaRPr>
              </a:p>
            </p:txBody>
          </p:sp>
        </p:grpSp>
        <p:sp>
          <p:nvSpPr>
            <p:cNvPr id="135" name="Rechteck: abgerundete Ecken 134">
              <a:extLst>
                <a:ext uri="{FF2B5EF4-FFF2-40B4-BE49-F238E27FC236}">
                  <a16:creationId xmlns:a16="http://schemas.microsoft.com/office/drawing/2014/main" id="{F73E56B0-3C64-4C63-8B0C-BB02782D7BAE}"/>
                </a:ext>
              </a:extLst>
            </p:cNvPr>
            <p:cNvSpPr/>
            <p:nvPr/>
          </p:nvSpPr>
          <p:spPr bwMode="auto">
            <a:xfrm>
              <a:off x="3637200" y="3223172"/>
              <a:ext cx="1089369" cy="1026262"/>
            </a:xfrm>
            <a:prstGeom prst="roundRect">
              <a:avLst/>
            </a:prstGeom>
            <a:solidFill>
              <a:schemeClr val="accent1"/>
            </a:solidFill>
            <a:ln>
              <a:noFill/>
            </a:ln>
            <a:effectLst/>
          </p:spPr>
          <p:txBody>
            <a:bodyPr vert="horz" wrap="none" lIns="0" tIns="0" rIns="0" bIns="0" numCol="1" rtlCol="0" anchor="ctr" anchorCtr="0" compatLnSpc="1">
              <a:prstTxWarp prst="textNoShape">
                <a:avLst/>
              </a:prstTxWarp>
            </a:bodyPr>
            <a:lstStyle/>
            <a:p>
              <a:pPr defTabSz="914210"/>
              <a:endParaRPr lang="de-DE" sz="1600" i="1" dirty="0"/>
            </a:p>
          </p:txBody>
        </p:sp>
        <p:sp>
          <p:nvSpPr>
            <p:cNvPr id="136" name="Textfeld 135">
              <a:extLst>
                <a:ext uri="{FF2B5EF4-FFF2-40B4-BE49-F238E27FC236}">
                  <a16:creationId xmlns:a16="http://schemas.microsoft.com/office/drawing/2014/main" id="{AA7587D0-15A8-4F05-9A3D-162905230C32}"/>
                </a:ext>
              </a:extLst>
            </p:cNvPr>
            <p:cNvSpPr txBox="1"/>
            <p:nvPr/>
          </p:nvSpPr>
          <p:spPr>
            <a:xfrm>
              <a:off x="3493260" y="3381543"/>
              <a:ext cx="1443164" cy="707886"/>
            </a:xfrm>
            <a:prstGeom prst="rect">
              <a:avLst/>
            </a:prstGeom>
            <a:noFill/>
          </p:spPr>
          <p:txBody>
            <a:bodyPr wrap="square" rtlCol="0">
              <a:spAutoFit/>
            </a:bodyPr>
            <a:lstStyle/>
            <a:p>
              <a:r>
                <a:rPr lang="tr-TR" sz="2000" b="1" dirty="0">
                  <a:solidFill>
                    <a:schemeClr val="bg1"/>
                  </a:solidFill>
                </a:rPr>
                <a:t>5</a:t>
              </a:r>
              <a:r>
                <a:rPr lang="en-GB" sz="2000" b="1" dirty="0">
                  <a:solidFill>
                    <a:schemeClr val="bg1"/>
                  </a:solidFill>
                </a:rPr>
                <a:t>0 </a:t>
              </a:r>
              <a:r>
                <a:rPr lang="en-GB" sz="2000" b="1" dirty="0" err="1">
                  <a:solidFill>
                    <a:schemeClr val="bg1"/>
                  </a:solidFill>
                </a:rPr>
                <a:t>mK</a:t>
              </a:r>
              <a:br>
                <a:rPr lang="en-GB" sz="2000" b="1" dirty="0">
                  <a:solidFill>
                    <a:schemeClr val="bg1"/>
                  </a:solidFill>
                </a:rPr>
              </a:br>
              <a:r>
                <a:rPr lang="en-GB" sz="2000" b="1" dirty="0">
                  <a:solidFill>
                    <a:schemeClr val="bg1"/>
                  </a:solidFill>
                </a:rPr>
                <a:t>0.0</a:t>
              </a:r>
              <a:r>
                <a:rPr lang="tr-TR" sz="2000" b="1" dirty="0">
                  <a:solidFill>
                    <a:schemeClr val="bg1"/>
                  </a:solidFill>
                </a:rPr>
                <a:t>5</a:t>
              </a:r>
              <a:r>
                <a:rPr lang="en-GB" sz="2000" b="1" dirty="0">
                  <a:solidFill>
                    <a:schemeClr val="bg1"/>
                  </a:solidFill>
                </a:rPr>
                <a:t> C°</a:t>
              </a:r>
            </a:p>
          </p:txBody>
        </p:sp>
      </p:grpSp>
      <p:cxnSp>
        <p:nvCxnSpPr>
          <p:cNvPr id="139" name="Gerade Verbindung mit Pfeil 138">
            <a:extLst>
              <a:ext uri="{FF2B5EF4-FFF2-40B4-BE49-F238E27FC236}">
                <a16:creationId xmlns:a16="http://schemas.microsoft.com/office/drawing/2014/main" id="{DC0558B8-7564-4BDA-A316-63F60DB9EBB8}"/>
              </a:ext>
            </a:extLst>
          </p:cNvPr>
          <p:cNvCxnSpPr>
            <a:cxnSpLocks/>
            <a:stCxn id="3" idx="3"/>
            <a:endCxn id="85" idx="3"/>
          </p:cNvCxnSpPr>
          <p:nvPr/>
        </p:nvCxnSpPr>
        <p:spPr bwMode="auto">
          <a:xfrm flipH="1">
            <a:off x="3460889" y="5872218"/>
            <a:ext cx="1852941" cy="2616978"/>
          </a:xfrm>
          <a:prstGeom prst="straightConnector1">
            <a:avLst/>
          </a:pr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0" name="Gerade Verbindung mit Pfeil 139">
            <a:extLst>
              <a:ext uri="{FF2B5EF4-FFF2-40B4-BE49-F238E27FC236}">
                <a16:creationId xmlns:a16="http://schemas.microsoft.com/office/drawing/2014/main" id="{BBF0E0AD-4A1C-49E4-8900-5C8E0978F77C}"/>
              </a:ext>
            </a:extLst>
          </p:cNvPr>
          <p:cNvCxnSpPr>
            <a:cxnSpLocks/>
            <a:stCxn id="3" idx="3"/>
            <a:endCxn id="77" idx="3"/>
          </p:cNvCxnSpPr>
          <p:nvPr/>
        </p:nvCxnSpPr>
        <p:spPr bwMode="auto">
          <a:xfrm flipH="1">
            <a:off x="3460394" y="5872218"/>
            <a:ext cx="1853436" cy="1132714"/>
          </a:xfrm>
          <a:prstGeom prst="straightConnector1">
            <a:avLst/>
          </a:pr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1" name="Gerade Verbindung mit Pfeil 140">
            <a:extLst>
              <a:ext uri="{FF2B5EF4-FFF2-40B4-BE49-F238E27FC236}">
                <a16:creationId xmlns:a16="http://schemas.microsoft.com/office/drawing/2014/main" id="{88DCD654-E9C9-4CEF-9865-4A2448F7A716}"/>
              </a:ext>
            </a:extLst>
          </p:cNvPr>
          <p:cNvCxnSpPr>
            <a:cxnSpLocks/>
            <a:stCxn id="3" idx="3"/>
            <a:endCxn id="66" idx="3"/>
          </p:cNvCxnSpPr>
          <p:nvPr/>
        </p:nvCxnSpPr>
        <p:spPr bwMode="auto">
          <a:xfrm flipH="1" flipV="1">
            <a:off x="3460477" y="5515690"/>
            <a:ext cx="1853353" cy="356528"/>
          </a:xfrm>
          <a:prstGeom prst="straightConnector1">
            <a:avLst/>
          </a:pr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2" name="Gerade Verbindung mit Pfeil 141">
            <a:extLst>
              <a:ext uri="{FF2B5EF4-FFF2-40B4-BE49-F238E27FC236}">
                <a16:creationId xmlns:a16="http://schemas.microsoft.com/office/drawing/2014/main" id="{ED33FBD7-A264-4777-88A8-2359414250E1}"/>
              </a:ext>
            </a:extLst>
          </p:cNvPr>
          <p:cNvCxnSpPr>
            <a:cxnSpLocks/>
            <a:stCxn id="3" idx="3"/>
            <a:endCxn id="60" idx="3"/>
          </p:cNvCxnSpPr>
          <p:nvPr/>
        </p:nvCxnSpPr>
        <p:spPr bwMode="auto">
          <a:xfrm flipH="1" flipV="1">
            <a:off x="3457446" y="4027610"/>
            <a:ext cx="1856384" cy="1844608"/>
          </a:xfrm>
          <a:prstGeom prst="straightConnector1">
            <a:avLst/>
          </a:pr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4" name="Gerade Verbindung mit Pfeil 143">
            <a:extLst>
              <a:ext uri="{FF2B5EF4-FFF2-40B4-BE49-F238E27FC236}">
                <a16:creationId xmlns:a16="http://schemas.microsoft.com/office/drawing/2014/main" id="{50DE2E3D-A113-45BF-A217-7E35559DDEEF}"/>
              </a:ext>
            </a:extLst>
          </p:cNvPr>
          <p:cNvCxnSpPr>
            <a:cxnSpLocks/>
            <a:stCxn id="3" idx="2"/>
            <a:endCxn id="39" idx="3"/>
          </p:cNvCxnSpPr>
          <p:nvPr/>
        </p:nvCxnSpPr>
        <p:spPr bwMode="auto">
          <a:xfrm flipH="1" flipV="1">
            <a:off x="3464136" y="2550006"/>
            <a:ext cx="1800284" cy="3202926"/>
          </a:xfrm>
          <a:prstGeom prst="straightConnector1">
            <a:avLst/>
          </a:pr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36" name="Gruppieren 35">
            <a:extLst>
              <a:ext uri="{FF2B5EF4-FFF2-40B4-BE49-F238E27FC236}">
                <a16:creationId xmlns:a16="http://schemas.microsoft.com/office/drawing/2014/main" id="{EBD8CDB2-7E85-498B-9CCD-DB9C569A7CAE}"/>
              </a:ext>
            </a:extLst>
          </p:cNvPr>
          <p:cNvGrpSpPr/>
          <p:nvPr/>
        </p:nvGrpSpPr>
        <p:grpSpPr>
          <a:xfrm>
            <a:off x="301545" y="1895417"/>
            <a:ext cx="3162591" cy="1309177"/>
            <a:chOff x="10083590" y="1828712"/>
            <a:chExt cx="3162591" cy="1309177"/>
          </a:xfrm>
        </p:grpSpPr>
        <p:grpSp>
          <p:nvGrpSpPr>
            <p:cNvPr id="37" name="Gruppieren 36">
              <a:extLst>
                <a:ext uri="{FF2B5EF4-FFF2-40B4-BE49-F238E27FC236}">
                  <a16:creationId xmlns:a16="http://schemas.microsoft.com/office/drawing/2014/main" id="{213DF350-8D7F-4DC7-A488-BA0C59A7142E}"/>
                </a:ext>
              </a:extLst>
            </p:cNvPr>
            <p:cNvGrpSpPr/>
            <p:nvPr/>
          </p:nvGrpSpPr>
          <p:grpSpPr>
            <a:xfrm>
              <a:off x="10083590" y="1828712"/>
              <a:ext cx="3162591" cy="1309177"/>
              <a:chOff x="1800654" y="7398003"/>
              <a:chExt cx="3162591" cy="1309177"/>
            </a:xfrm>
          </p:grpSpPr>
          <p:sp>
            <p:nvSpPr>
              <p:cNvPr id="39" name="Rechteck 38">
                <a:extLst>
                  <a:ext uri="{FF2B5EF4-FFF2-40B4-BE49-F238E27FC236}">
                    <a16:creationId xmlns:a16="http://schemas.microsoft.com/office/drawing/2014/main" id="{F8B6F255-2AA2-43C2-82A1-1BCAA3E911D8}"/>
                  </a:ext>
                </a:extLst>
              </p:cNvPr>
              <p:cNvSpPr/>
              <p:nvPr/>
            </p:nvSpPr>
            <p:spPr bwMode="auto">
              <a:xfrm>
                <a:off x="1800654" y="7398003"/>
                <a:ext cx="3162591" cy="1309177"/>
              </a:xfrm>
              <a:prstGeom prst="rect">
                <a:avLst/>
              </a:prstGeom>
              <a:solidFill>
                <a:schemeClr val="accent2"/>
              </a:solidFill>
              <a:ln>
                <a:solidFill>
                  <a:schemeClr val="accent1"/>
                </a:solidFill>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2000" b="0" i="0" u="none" strike="noStrike" cap="none" normalizeH="0" baseline="0">
                  <a:ln>
                    <a:noFill/>
                  </a:ln>
                  <a:solidFill>
                    <a:schemeClr val="tx1"/>
                  </a:solidFill>
                  <a:effectLst/>
                  <a:latin typeface="Arial" charset="0"/>
                </a:endParaRPr>
              </a:p>
            </p:txBody>
          </p:sp>
          <p:sp>
            <p:nvSpPr>
              <p:cNvPr id="40" name="Textfeld 39">
                <a:extLst>
                  <a:ext uri="{FF2B5EF4-FFF2-40B4-BE49-F238E27FC236}">
                    <a16:creationId xmlns:a16="http://schemas.microsoft.com/office/drawing/2014/main" id="{ACEFE4A1-3C04-43C9-B6FE-B43A755D5D9B}"/>
                  </a:ext>
                </a:extLst>
              </p:cNvPr>
              <p:cNvSpPr txBox="1"/>
              <p:nvPr/>
            </p:nvSpPr>
            <p:spPr>
              <a:xfrm>
                <a:off x="1857806" y="7528786"/>
                <a:ext cx="1893135" cy="1015663"/>
              </a:xfrm>
              <a:prstGeom prst="rect">
                <a:avLst/>
              </a:prstGeom>
              <a:noFill/>
            </p:spPr>
            <p:txBody>
              <a:bodyPr wrap="square" rtlCol="0">
                <a:spAutoFit/>
              </a:bodyPr>
              <a:lstStyle/>
              <a:p>
                <a:pPr algn="l"/>
                <a:r>
                  <a:rPr lang="tr-TR" sz="2000" b="1" dirty="0">
                    <a:solidFill>
                      <a:schemeClr val="bg1"/>
                    </a:solidFill>
                  </a:rPr>
                  <a:t>Otomatik görüntü yönetimi</a:t>
                </a:r>
                <a:endParaRPr lang="en-GB" sz="2000" b="1" dirty="0">
                  <a:solidFill>
                    <a:schemeClr val="bg1"/>
                  </a:solidFill>
                </a:endParaRPr>
              </a:p>
            </p:txBody>
          </p:sp>
        </p:grpSp>
        <p:pic>
          <p:nvPicPr>
            <p:cNvPr id="38" name="Grafik 37">
              <a:extLst>
                <a:ext uri="{FF2B5EF4-FFF2-40B4-BE49-F238E27FC236}">
                  <a16:creationId xmlns:a16="http://schemas.microsoft.com/office/drawing/2014/main" id="{7DA97E83-C048-4196-97B0-71DC1EA198A7}"/>
                </a:ext>
              </a:extLst>
            </p:cNvPr>
            <p:cNvPicPr>
              <a:picLocks noChangeAspect="1"/>
            </p:cNvPicPr>
            <p:nvPr/>
          </p:nvPicPr>
          <p:blipFill rotWithShape="1">
            <a:blip>
              <a:extLst>
                <a:ext uri="{96DAC541-7B7A-43D3-8B79-37D633B846F1}">
                  <asvg:svgBlip xmlns:asvg="http://schemas.microsoft.com/office/drawing/2016/SVG/main" r:embed="rId5"/>
                </a:ext>
              </a:extLst>
            </a:blip>
            <a:srcRect t="1332" r="1015" b="1418"/>
            <a:stretch/>
          </p:blipFill>
          <p:spPr>
            <a:xfrm>
              <a:off x="11927925" y="1854199"/>
              <a:ext cx="1299125" cy="1276351"/>
            </a:xfrm>
            <a:prstGeom prst="rect">
              <a:avLst/>
            </a:prstGeom>
          </p:spPr>
        </p:pic>
      </p:grpSp>
      <p:grpSp>
        <p:nvGrpSpPr>
          <p:cNvPr id="58" name="Gruppieren 57">
            <a:extLst>
              <a:ext uri="{FF2B5EF4-FFF2-40B4-BE49-F238E27FC236}">
                <a16:creationId xmlns:a16="http://schemas.microsoft.com/office/drawing/2014/main" id="{A0D8031D-1AB9-4C2A-8695-BBA6666C71A1}"/>
              </a:ext>
            </a:extLst>
          </p:cNvPr>
          <p:cNvGrpSpPr/>
          <p:nvPr/>
        </p:nvGrpSpPr>
        <p:grpSpPr>
          <a:xfrm>
            <a:off x="294855" y="3373021"/>
            <a:ext cx="3166352" cy="1309177"/>
            <a:chOff x="1818704" y="3125651"/>
            <a:chExt cx="3166352" cy="1309177"/>
          </a:xfrm>
        </p:grpSpPr>
        <p:sp>
          <p:nvSpPr>
            <p:cNvPr id="60" name="Rechteck 59">
              <a:extLst>
                <a:ext uri="{FF2B5EF4-FFF2-40B4-BE49-F238E27FC236}">
                  <a16:creationId xmlns:a16="http://schemas.microsoft.com/office/drawing/2014/main" id="{AE33FE0F-A191-4082-B8A1-401587178D03}"/>
                </a:ext>
              </a:extLst>
            </p:cNvPr>
            <p:cNvSpPr/>
            <p:nvPr/>
          </p:nvSpPr>
          <p:spPr bwMode="auto">
            <a:xfrm>
              <a:off x="1818704" y="3125651"/>
              <a:ext cx="3162591" cy="1309177"/>
            </a:xfrm>
            <a:prstGeom prst="rect">
              <a:avLst/>
            </a:prstGeom>
            <a:solidFill>
              <a:schemeClr val="accent2"/>
            </a:solidFill>
            <a:ln>
              <a:solidFill>
                <a:schemeClr val="accent1"/>
              </a:solidFill>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2000" b="0" i="0" u="none" strike="noStrike" cap="none" normalizeH="0" baseline="0">
                <a:ln>
                  <a:noFill/>
                </a:ln>
                <a:solidFill>
                  <a:schemeClr val="tx1"/>
                </a:solidFill>
                <a:effectLst/>
                <a:latin typeface="Arial" charset="0"/>
              </a:endParaRPr>
            </a:p>
          </p:txBody>
        </p:sp>
        <p:sp>
          <p:nvSpPr>
            <p:cNvPr id="61" name="Textfeld 60">
              <a:extLst>
                <a:ext uri="{FF2B5EF4-FFF2-40B4-BE49-F238E27FC236}">
                  <a16:creationId xmlns:a16="http://schemas.microsoft.com/office/drawing/2014/main" id="{C57FF5E6-D3BD-4D89-9F21-F1CCA0FBAE27}"/>
                </a:ext>
              </a:extLst>
            </p:cNvPr>
            <p:cNvSpPr txBox="1"/>
            <p:nvPr/>
          </p:nvSpPr>
          <p:spPr>
            <a:xfrm>
              <a:off x="1891484" y="3403991"/>
              <a:ext cx="1835176" cy="707886"/>
            </a:xfrm>
            <a:prstGeom prst="rect">
              <a:avLst/>
            </a:prstGeom>
            <a:noFill/>
          </p:spPr>
          <p:txBody>
            <a:bodyPr wrap="square" rtlCol="0">
              <a:spAutoFit/>
            </a:bodyPr>
            <a:lstStyle/>
            <a:p>
              <a:pPr algn="l">
                <a:spcBef>
                  <a:spcPts val="2399"/>
                </a:spcBef>
              </a:pPr>
              <a:r>
                <a:rPr lang="tr-TR" sz="2000" b="1" dirty="0">
                  <a:solidFill>
                    <a:schemeClr val="bg1"/>
                  </a:solidFill>
                </a:rPr>
                <a:t>Manuel odaklama</a:t>
              </a:r>
              <a:endParaRPr lang="en-GB" sz="2000" b="1" dirty="0">
                <a:solidFill>
                  <a:schemeClr val="bg1"/>
                </a:solidFill>
              </a:endParaRPr>
            </a:p>
          </p:txBody>
        </p:sp>
        <p:pic>
          <p:nvPicPr>
            <p:cNvPr id="62" name="Grafik 61">
              <a:extLst>
                <a:ext uri="{FF2B5EF4-FFF2-40B4-BE49-F238E27FC236}">
                  <a16:creationId xmlns:a16="http://schemas.microsoft.com/office/drawing/2014/main" id="{10124FBE-C911-45F7-9946-73F2B59870FD}"/>
                </a:ext>
              </a:extLst>
            </p:cNvPr>
            <p:cNvPicPr>
              <a:picLocks noChangeAspect="1"/>
            </p:cNvPicPr>
            <p:nvPr/>
          </p:nvPicPr>
          <p:blipFill rotWithShape="1">
            <a:blip r:embed="rId6"/>
            <a:srcRect l="9389" r="13121"/>
            <a:stretch/>
          </p:blipFill>
          <p:spPr>
            <a:xfrm>
              <a:off x="3700897" y="3143398"/>
              <a:ext cx="1284159" cy="1284159"/>
            </a:xfrm>
            <a:prstGeom prst="rect">
              <a:avLst/>
            </a:prstGeom>
          </p:spPr>
        </p:pic>
      </p:grpSp>
      <p:grpSp>
        <p:nvGrpSpPr>
          <p:cNvPr id="64" name="Gruppieren 63">
            <a:extLst>
              <a:ext uri="{FF2B5EF4-FFF2-40B4-BE49-F238E27FC236}">
                <a16:creationId xmlns:a16="http://schemas.microsoft.com/office/drawing/2014/main" id="{8FD24380-DE9A-4EFB-9D0C-44DEAD12C8B3}"/>
              </a:ext>
            </a:extLst>
          </p:cNvPr>
          <p:cNvGrpSpPr/>
          <p:nvPr/>
        </p:nvGrpSpPr>
        <p:grpSpPr>
          <a:xfrm>
            <a:off x="281692" y="4861101"/>
            <a:ext cx="3182822" cy="1310339"/>
            <a:chOff x="1802510" y="4565102"/>
            <a:chExt cx="3182822" cy="1310339"/>
          </a:xfrm>
        </p:grpSpPr>
        <p:sp>
          <p:nvSpPr>
            <p:cNvPr id="66" name="Rechteck 65">
              <a:extLst>
                <a:ext uri="{FF2B5EF4-FFF2-40B4-BE49-F238E27FC236}">
                  <a16:creationId xmlns:a16="http://schemas.microsoft.com/office/drawing/2014/main" id="{C02EB38D-AC0D-4EF9-B785-71362B9F491A}"/>
                </a:ext>
              </a:extLst>
            </p:cNvPr>
            <p:cNvSpPr/>
            <p:nvPr/>
          </p:nvSpPr>
          <p:spPr bwMode="auto">
            <a:xfrm>
              <a:off x="1802510" y="4565102"/>
              <a:ext cx="3178785" cy="1309177"/>
            </a:xfrm>
            <a:prstGeom prst="rect">
              <a:avLst/>
            </a:prstGeom>
            <a:solidFill>
              <a:schemeClr val="accent2"/>
            </a:solidFill>
            <a:ln>
              <a:solidFill>
                <a:schemeClr val="accent1"/>
              </a:solidFill>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2000" b="0" i="0" u="none" strike="noStrike" cap="none" normalizeH="0" baseline="0">
                <a:ln>
                  <a:noFill/>
                </a:ln>
                <a:solidFill>
                  <a:schemeClr val="tx1"/>
                </a:solidFill>
                <a:effectLst/>
                <a:latin typeface="Arial" charset="0"/>
              </a:endParaRPr>
            </a:p>
          </p:txBody>
        </p:sp>
        <p:sp>
          <p:nvSpPr>
            <p:cNvPr id="67" name="Textfeld 66">
              <a:extLst>
                <a:ext uri="{FF2B5EF4-FFF2-40B4-BE49-F238E27FC236}">
                  <a16:creationId xmlns:a16="http://schemas.microsoft.com/office/drawing/2014/main" id="{BC4075C7-2004-41B4-B36E-DD39C9A91156}"/>
                </a:ext>
              </a:extLst>
            </p:cNvPr>
            <p:cNvSpPr txBox="1"/>
            <p:nvPr/>
          </p:nvSpPr>
          <p:spPr>
            <a:xfrm>
              <a:off x="1910923" y="4690928"/>
              <a:ext cx="1951128" cy="400110"/>
            </a:xfrm>
            <a:prstGeom prst="rect">
              <a:avLst/>
            </a:prstGeom>
            <a:noFill/>
          </p:spPr>
          <p:txBody>
            <a:bodyPr wrap="square" rtlCol="0">
              <a:spAutoFit/>
            </a:bodyPr>
            <a:lstStyle/>
            <a:p>
              <a:pPr algn="l"/>
              <a:r>
                <a:rPr lang="tr-TR" sz="2000" b="1" dirty="0">
                  <a:solidFill>
                    <a:schemeClr val="bg1"/>
                  </a:solidFill>
                </a:rPr>
                <a:t>Telefoto lens</a:t>
              </a:r>
              <a:endParaRPr lang="en-GB" sz="2000" b="1" dirty="0">
                <a:solidFill>
                  <a:schemeClr val="bg1"/>
                </a:solidFill>
              </a:endParaRPr>
            </a:p>
          </p:txBody>
        </p:sp>
        <p:pic>
          <p:nvPicPr>
            <p:cNvPr id="68" name="Grafik 67">
              <a:extLst>
                <a:ext uri="{FF2B5EF4-FFF2-40B4-BE49-F238E27FC236}">
                  <a16:creationId xmlns:a16="http://schemas.microsoft.com/office/drawing/2014/main" id="{63DFB041-96C4-4A8F-BC93-7BC19FAFB8E0}"/>
                </a:ext>
              </a:extLst>
            </p:cNvPr>
            <p:cNvPicPr>
              <a:picLocks noChangeAspect="1"/>
            </p:cNvPicPr>
            <p:nvPr/>
          </p:nvPicPr>
          <p:blipFill rotWithShape="1">
            <a:blip r:embed="rId7"/>
            <a:srcRect l="10609" t="230" r="19063" b="-230"/>
            <a:stretch/>
          </p:blipFill>
          <p:spPr>
            <a:xfrm>
              <a:off x="3687356" y="4577465"/>
              <a:ext cx="1297976" cy="1297976"/>
            </a:xfrm>
            <a:prstGeom prst="rect">
              <a:avLst/>
            </a:prstGeom>
          </p:spPr>
        </p:pic>
      </p:grpSp>
      <p:grpSp>
        <p:nvGrpSpPr>
          <p:cNvPr id="69" name="Gruppieren 68">
            <a:extLst>
              <a:ext uri="{FF2B5EF4-FFF2-40B4-BE49-F238E27FC236}">
                <a16:creationId xmlns:a16="http://schemas.microsoft.com/office/drawing/2014/main" id="{C2AA43AF-42F9-49CB-8192-024599D4DF2D}"/>
              </a:ext>
            </a:extLst>
          </p:cNvPr>
          <p:cNvGrpSpPr/>
          <p:nvPr/>
        </p:nvGrpSpPr>
        <p:grpSpPr>
          <a:xfrm>
            <a:off x="281610" y="6350343"/>
            <a:ext cx="3178784" cy="1597595"/>
            <a:chOff x="1695463" y="7556038"/>
            <a:chExt cx="3178784" cy="1597595"/>
          </a:xfrm>
        </p:grpSpPr>
        <p:grpSp>
          <p:nvGrpSpPr>
            <p:cNvPr id="75" name="Gruppieren 74">
              <a:extLst>
                <a:ext uri="{FF2B5EF4-FFF2-40B4-BE49-F238E27FC236}">
                  <a16:creationId xmlns:a16="http://schemas.microsoft.com/office/drawing/2014/main" id="{6152E917-84FB-4A42-80E9-5D77EF8DA65D}"/>
                </a:ext>
              </a:extLst>
            </p:cNvPr>
            <p:cNvGrpSpPr/>
            <p:nvPr/>
          </p:nvGrpSpPr>
          <p:grpSpPr>
            <a:xfrm>
              <a:off x="1695463" y="7556038"/>
              <a:ext cx="3178784" cy="1597595"/>
              <a:chOff x="1806840" y="5975474"/>
              <a:chExt cx="3178784" cy="1597595"/>
            </a:xfrm>
          </p:grpSpPr>
          <p:sp>
            <p:nvSpPr>
              <p:cNvPr id="77" name="Rechteck 76">
                <a:extLst>
                  <a:ext uri="{FF2B5EF4-FFF2-40B4-BE49-F238E27FC236}">
                    <a16:creationId xmlns:a16="http://schemas.microsoft.com/office/drawing/2014/main" id="{568A0E42-82E1-4B1A-AF47-500C638E97D2}"/>
                  </a:ext>
                </a:extLst>
              </p:cNvPr>
              <p:cNvSpPr/>
              <p:nvPr/>
            </p:nvSpPr>
            <p:spPr bwMode="auto">
              <a:xfrm>
                <a:off x="1806840" y="5975474"/>
                <a:ext cx="3178784" cy="1309177"/>
              </a:xfrm>
              <a:prstGeom prst="rect">
                <a:avLst/>
              </a:prstGeom>
              <a:solidFill>
                <a:schemeClr val="accent2"/>
              </a:solidFill>
              <a:ln>
                <a:solidFill>
                  <a:schemeClr val="accent1"/>
                </a:solidFill>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2000" b="0" i="0" u="none" strike="noStrike" cap="none" normalizeH="0" baseline="0">
                  <a:ln>
                    <a:noFill/>
                  </a:ln>
                  <a:solidFill>
                    <a:schemeClr val="tx1"/>
                  </a:solidFill>
                  <a:effectLst/>
                  <a:latin typeface="Arial" charset="0"/>
                </a:endParaRPr>
              </a:p>
            </p:txBody>
          </p:sp>
          <p:sp>
            <p:nvSpPr>
              <p:cNvPr id="78" name="Textfeld 77">
                <a:extLst>
                  <a:ext uri="{FF2B5EF4-FFF2-40B4-BE49-F238E27FC236}">
                    <a16:creationId xmlns:a16="http://schemas.microsoft.com/office/drawing/2014/main" id="{9919B17B-B39B-4369-B0E3-F7CA39F8678D}"/>
                  </a:ext>
                </a:extLst>
              </p:cNvPr>
              <p:cNvSpPr txBox="1"/>
              <p:nvPr/>
            </p:nvSpPr>
            <p:spPr>
              <a:xfrm>
                <a:off x="1927733" y="6095741"/>
                <a:ext cx="2534883" cy="1477328"/>
              </a:xfrm>
              <a:prstGeom prst="rect">
                <a:avLst/>
              </a:prstGeom>
              <a:noFill/>
            </p:spPr>
            <p:txBody>
              <a:bodyPr wrap="square" rtlCol="0">
                <a:spAutoFit/>
              </a:bodyPr>
              <a:lstStyle/>
              <a:p>
                <a:pPr algn="l"/>
                <a:r>
                  <a:rPr lang="en-GB" sz="2000" b="1" dirty="0">
                    <a:solidFill>
                      <a:schemeClr val="bg1"/>
                    </a:solidFill>
                  </a:rPr>
                  <a:t>Joystick </a:t>
                </a:r>
                <a:br>
                  <a:rPr lang="en-GB" sz="2000" b="1" dirty="0">
                    <a:solidFill>
                      <a:schemeClr val="bg1"/>
                    </a:solidFill>
                  </a:rPr>
                </a:br>
                <a:r>
                  <a:rPr lang="en-GB" sz="2000" b="1" dirty="0">
                    <a:solidFill>
                      <a:schemeClr val="bg1"/>
                    </a:solidFill>
                  </a:rPr>
                  <a:t>&amp;</a:t>
                </a:r>
                <a:r>
                  <a:rPr lang="tr-TR" sz="2000" b="1" dirty="0">
                    <a:solidFill>
                      <a:schemeClr val="bg1"/>
                    </a:solidFill>
                  </a:rPr>
                  <a:t>dokunmatik ekran</a:t>
                </a:r>
                <a:endParaRPr lang="en-GB" sz="2000" b="1" dirty="0">
                  <a:solidFill>
                    <a:schemeClr val="bg1"/>
                  </a:solidFill>
                </a:endParaRPr>
              </a:p>
              <a:p>
                <a:pPr algn="l"/>
                <a:endParaRPr lang="de-DE" sz="2000" dirty="0">
                  <a:solidFill>
                    <a:schemeClr val="bg1"/>
                  </a:solidFill>
                </a:endParaRPr>
              </a:p>
            </p:txBody>
          </p:sp>
        </p:grpSp>
        <p:grpSp>
          <p:nvGrpSpPr>
            <p:cNvPr id="71" name="Gruppieren 70">
              <a:extLst>
                <a:ext uri="{FF2B5EF4-FFF2-40B4-BE49-F238E27FC236}">
                  <a16:creationId xmlns:a16="http://schemas.microsoft.com/office/drawing/2014/main" id="{117009E7-1DD1-45E7-9AEA-43E4717EE139}"/>
                </a:ext>
              </a:extLst>
            </p:cNvPr>
            <p:cNvGrpSpPr/>
            <p:nvPr/>
          </p:nvGrpSpPr>
          <p:grpSpPr>
            <a:xfrm>
              <a:off x="3546874" y="7563129"/>
              <a:ext cx="1318012" cy="1294479"/>
              <a:chOff x="6974631" y="2702821"/>
              <a:chExt cx="2716057" cy="2714437"/>
            </a:xfrm>
          </p:grpSpPr>
          <p:pic>
            <p:nvPicPr>
              <p:cNvPr id="72" name="Grafik 71">
                <a:extLst>
                  <a:ext uri="{FF2B5EF4-FFF2-40B4-BE49-F238E27FC236}">
                    <a16:creationId xmlns:a16="http://schemas.microsoft.com/office/drawing/2014/main" id="{106CCD3A-0E9C-4528-B11E-EE273137A0AB}"/>
                  </a:ext>
                </a:extLst>
              </p:cNvPr>
              <p:cNvPicPr>
                <a:picLocks noChangeAspect="1"/>
              </p:cNvPicPr>
              <p:nvPr/>
            </p:nvPicPr>
            <p:blipFill rotWithShape="1">
              <a:blip r:embed="rId8"/>
              <a:srcRect t="34108" r="39364" b="6490"/>
              <a:stretch/>
            </p:blipFill>
            <p:spPr>
              <a:xfrm>
                <a:off x="6976251" y="2702821"/>
                <a:ext cx="2714437" cy="2714437"/>
              </a:xfrm>
              <a:prstGeom prst="rect">
                <a:avLst/>
              </a:prstGeom>
            </p:spPr>
          </p:pic>
          <p:pic>
            <p:nvPicPr>
              <p:cNvPr id="73" name="Grafik 72">
                <a:extLst>
                  <a:ext uri="{FF2B5EF4-FFF2-40B4-BE49-F238E27FC236}">
                    <a16:creationId xmlns:a16="http://schemas.microsoft.com/office/drawing/2014/main" id="{612C3AD7-C0BE-408D-B853-C4F50361DB3D}"/>
                  </a:ext>
                </a:extLst>
              </p:cNvPr>
              <p:cNvPicPr>
                <a:picLocks noChangeAspect="1"/>
              </p:cNvPicPr>
              <p:nvPr/>
            </p:nvPicPr>
            <p:blipFill rotWithShape="1">
              <a:blip r:embed="rId9"/>
              <a:srcRect l="30410" t="1697" r="145" b="16622"/>
              <a:stretch/>
            </p:blipFill>
            <p:spPr>
              <a:xfrm>
                <a:off x="6974631" y="2717244"/>
                <a:ext cx="2700015" cy="2700013"/>
              </a:xfrm>
              <a:prstGeom prst="rtTriangle">
                <a:avLst/>
              </a:prstGeom>
            </p:spPr>
          </p:pic>
          <p:cxnSp>
            <p:nvCxnSpPr>
              <p:cNvPr id="74" name="Gerader Verbinder 73">
                <a:extLst>
                  <a:ext uri="{FF2B5EF4-FFF2-40B4-BE49-F238E27FC236}">
                    <a16:creationId xmlns:a16="http://schemas.microsoft.com/office/drawing/2014/main" id="{1689EB59-25B1-4D53-861D-09FCA54FC4D9}"/>
                  </a:ext>
                </a:extLst>
              </p:cNvPr>
              <p:cNvCxnSpPr>
                <a:cxnSpLocks/>
              </p:cNvCxnSpPr>
              <p:nvPr/>
            </p:nvCxnSpPr>
            <p:spPr>
              <a:xfrm>
                <a:off x="7020031" y="2753111"/>
                <a:ext cx="2618138" cy="2587149"/>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83" name="Gruppieren 82">
            <a:extLst>
              <a:ext uri="{FF2B5EF4-FFF2-40B4-BE49-F238E27FC236}">
                <a16:creationId xmlns:a16="http://schemas.microsoft.com/office/drawing/2014/main" id="{63EDDCBE-7606-4A8B-A974-38EFCCD5105F}"/>
              </a:ext>
            </a:extLst>
          </p:cNvPr>
          <p:cNvGrpSpPr/>
          <p:nvPr/>
        </p:nvGrpSpPr>
        <p:grpSpPr>
          <a:xfrm>
            <a:off x="281610" y="7834607"/>
            <a:ext cx="3179279" cy="1309177"/>
            <a:chOff x="1783966" y="7398003"/>
            <a:chExt cx="3179279" cy="1309177"/>
          </a:xfrm>
        </p:grpSpPr>
        <p:sp>
          <p:nvSpPr>
            <p:cNvPr id="85" name="Rechteck 84">
              <a:extLst>
                <a:ext uri="{FF2B5EF4-FFF2-40B4-BE49-F238E27FC236}">
                  <a16:creationId xmlns:a16="http://schemas.microsoft.com/office/drawing/2014/main" id="{FC4F41E3-A72B-4667-9DC4-B6E3B590D1F5}"/>
                </a:ext>
              </a:extLst>
            </p:cNvPr>
            <p:cNvSpPr/>
            <p:nvPr/>
          </p:nvSpPr>
          <p:spPr bwMode="auto">
            <a:xfrm>
              <a:off x="1783966" y="7398003"/>
              <a:ext cx="3179279" cy="1309177"/>
            </a:xfrm>
            <a:prstGeom prst="rect">
              <a:avLst/>
            </a:prstGeom>
            <a:solidFill>
              <a:schemeClr val="accent2"/>
            </a:solidFill>
            <a:ln>
              <a:solidFill>
                <a:schemeClr val="accent1"/>
              </a:solidFill>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2000" b="0" i="0" u="none" strike="noStrike" cap="none" normalizeH="0" baseline="0">
                <a:ln>
                  <a:noFill/>
                </a:ln>
                <a:solidFill>
                  <a:schemeClr val="tx1"/>
                </a:solidFill>
                <a:effectLst/>
                <a:latin typeface="Arial" charset="0"/>
              </a:endParaRPr>
            </a:p>
          </p:txBody>
        </p:sp>
        <p:sp>
          <p:nvSpPr>
            <p:cNvPr id="86" name="Textfeld 85">
              <a:extLst>
                <a:ext uri="{FF2B5EF4-FFF2-40B4-BE49-F238E27FC236}">
                  <a16:creationId xmlns:a16="http://schemas.microsoft.com/office/drawing/2014/main" id="{AEF498A0-FC67-4CC1-9895-D5CCE4C7E703}"/>
                </a:ext>
              </a:extLst>
            </p:cNvPr>
            <p:cNvSpPr txBox="1"/>
            <p:nvPr/>
          </p:nvSpPr>
          <p:spPr>
            <a:xfrm>
              <a:off x="1873086" y="7836965"/>
              <a:ext cx="2091407" cy="707886"/>
            </a:xfrm>
            <a:prstGeom prst="rect">
              <a:avLst/>
            </a:prstGeom>
            <a:noFill/>
          </p:spPr>
          <p:txBody>
            <a:bodyPr wrap="square" rtlCol="0">
              <a:spAutoFit/>
            </a:bodyPr>
            <a:lstStyle/>
            <a:p>
              <a:pPr algn="l">
                <a:spcBef>
                  <a:spcPts val="0"/>
                </a:spcBef>
              </a:pPr>
              <a:r>
                <a:rPr lang="tr-TR" sz="2000" b="1" dirty="0">
                  <a:solidFill>
                    <a:schemeClr val="bg1"/>
                  </a:solidFill>
                </a:rPr>
                <a:t>Termal duyarlılık</a:t>
              </a:r>
              <a:endParaRPr lang="en-GB" sz="2000" b="1" dirty="0">
                <a:solidFill>
                  <a:schemeClr val="bg1"/>
                </a:solidFill>
              </a:endParaRPr>
            </a:p>
          </p:txBody>
        </p:sp>
      </p:grpSp>
      <p:sp>
        <p:nvSpPr>
          <p:cNvPr id="81" name="Rechteck: abgerundete Ecken 80">
            <a:extLst>
              <a:ext uri="{FF2B5EF4-FFF2-40B4-BE49-F238E27FC236}">
                <a16:creationId xmlns:a16="http://schemas.microsoft.com/office/drawing/2014/main" id="{2F467E29-BBD7-4B14-84D9-002354D1C5F6}"/>
              </a:ext>
            </a:extLst>
          </p:cNvPr>
          <p:cNvSpPr/>
          <p:nvPr/>
        </p:nvSpPr>
        <p:spPr bwMode="auto">
          <a:xfrm>
            <a:off x="2216624" y="7991552"/>
            <a:ext cx="1089369" cy="1026262"/>
          </a:xfrm>
          <a:prstGeom prst="roundRect">
            <a:avLst/>
          </a:prstGeom>
          <a:solidFill>
            <a:schemeClr val="accent1"/>
          </a:solidFill>
          <a:ln>
            <a:noFill/>
          </a:ln>
          <a:effectLst/>
        </p:spPr>
        <p:txBody>
          <a:bodyPr vert="horz" wrap="none" lIns="0" tIns="0" rIns="0" bIns="0" numCol="1" rtlCol="0" anchor="ctr" anchorCtr="0" compatLnSpc="1">
            <a:prstTxWarp prst="textNoShape">
              <a:avLst/>
            </a:prstTxWarp>
          </a:bodyPr>
          <a:lstStyle/>
          <a:p>
            <a:pPr defTabSz="914210"/>
            <a:endParaRPr lang="de-DE" sz="1600" i="1" dirty="0"/>
          </a:p>
        </p:txBody>
      </p:sp>
      <p:sp>
        <p:nvSpPr>
          <p:cNvPr id="82" name="Textfeld 81">
            <a:extLst>
              <a:ext uri="{FF2B5EF4-FFF2-40B4-BE49-F238E27FC236}">
                <a16:creationId xmlns:a16="http://schemas.microsoft.com/office/drawing/2014/main" id="{4C843B7D-7FD3-4D1D-9F34-E82555490ED3}"/>
              </a:ext>
            </a:extLst>
          </p:cNvPr>
          <p:cNvSpPr txBox="1"/>
          <p:nvPr/>
        </p:nvSpPr>
        <p:spPr>
          <a:xfrm>
            <a:off x="2011799" y="8149895"/>
            <a:ext cx="1443164" cy="707886"/>
          </a:xfrm>
          <a:prstGeom prst="rect">
            <a:avLst/>
          </a:prstGeom>
          <a:noFill/>
        </p:spPr>
        <p:txBody>
          <a:bodyPr wrap="square" rtlCol="0">
            <a:spAutoFit/>
          </a:bodyPr>
          <a:lstStyle/>
          <a:p>
            <a:r>
              <a:rPr lang="en-GB" sz="2000" b="1">
                <a:solidFill>
                  <a:schemeClr val="bg1"/>
                </a:solidFill>
              </a:rPr>
              <a:t>40 mK</a:t>
            </a:r>
            <a:br>
              <a:rPr lang="en-GB" sz="2000" b="1">
                <a:solidFill>
                  <a:schemeClr val="bg1"/>
                </a:solidFill>
              </a:rPr>
            </a:br>
            <a:r>
              <a:rPr lang="en-GB" sz="2000" b="1">
                <a:solidFill>
                  <a:schemeClr val="bg1"/>
                </a:solidFill>
              </a:rPr>
              <a:t>0.04 C°</a:t>
            </a:r>
          </a:p>
        </p:txBody>
      </p:sp>
      <p:cxnSp>
        <p:nvCxnSpPr>
          <p:cNvPr id="185" name="Gerade Verbindung mit Pfeil 184">
            <a:extLst>
              <a:ext uri="{FF2B5EF4-FFF2-40B4-BE49-F238E27FC236}">
                <a16:creationId xmlns:a16="http://schemas.microsoft.com/office/drawing/2014/main" id="{675A2351-E9B5-489B-B922-8F94E5B42380}"/>
              </a:ext>
            </a:extLst>
          </p:cNvPr>
          <p:cNvCxnSpPr>
            <a:cxnSpLocks/>
            <a:stCxn id="131" idx="1"/>
            <a:endCxn id="65" idx="6"/>
          </p:cNvCxnSpPr>
          <p:nvPr/>
        </p:nvCxnSpPr>
        <p:spPr bwMode="auto">
          <a:xfrm flipH="1" flipV="1">
            <a:off x="12554062" y="5871921"/>
            <a:ext cx="1485166" cy="1125740"/>
          </a:xfrm>
          <a:prstGeom prst="straightConnector1">
            <a:avLst/>
          </a:pr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8" name="Gerade Verbindung mit Pfeil 187">
            <a:extLst>
              <a:ext uri="{FF2B5EF4-FFF2-40B4-BE49-F238E27FC236}">
                <a16:creationId xmlns:a16="http://schemas.microsoft.com/office/drawing/2014/main" id="{FDF34C9F-3EA9-4147-8AFD-62FF728791BB}"/>
              </a:ext>
            </a:extLst>
          </p:cNvPr>
          <p:cNvCxnSpPr>
            <a:cxnSpLocks/>
            <a:stCxn id="122" idx="1"/>
            <a:endCxn id="65" idx="6"/>
          </p:cNvCxnSpPr>
          <p:nvPr/>
        </p:nvCxnSpPr>
        <p:spPr bwMode="auto">
          <a:xfrm flipH="1">
            <a:off x="12554062" y="5508419"/>
            <a:ext cx="1485248" cy="363502"/>
          </a:xfrm>
          <a:prstGeom prst="straightConnector1">
            <a:avLst/>
          </a:pr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1" name="Gerade Verbindung mit Pfeil 190">
            <a:extLst>
              <a:ext uri="{FF2B5EF4-FFF2-40B4-BE49-F238E27FC236}">
                <a16:creationId xmlns:a16="http://schemas.microsoft.com/office/drawing/2014/main" id="{6060C94A-4CA6-4E5D-BE10-5CE6082BB1D8}"/>
              </a:ext>
            </a:extLst>
          </p:cNvPr>
          <p:cNvCxnSpPr>
            <a:cxnSpLocks/>
            <a:stCxn id="118" idx="1"/>
            <a:endCxn id="65" idx="6"/>
          </p:cNvCxnSpPr>
          <p:nvPr/>
        </p:nvCxnSpPr>
        <p:spPr bwMode="auto">
          <a:xfrm flipH="1">
            <a:off x="12554062" y="4020339"/>
            <a:ext cx="1498411" cy="1851582"/>
          </a:xfrm>
          <a:prstGeom prst="straightConnector1">
            <a:avLst/>
          </a:pr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159" name="Grafik 158">
            <a:extLst>
              <a:ext uri="{FF2B5EF4-FFF2-40B4-BE49-F238E27FC236}">
                <a16:creationId xmlns:a16="http://schemas.microsoft.com/office/drawing/2014/main" id="{43BC0C56-2257-4F06-AB04-07B36E39727D}"/>
              </a:ext>
            </a:extLst>
          </p:cNvPr>
          <p:cNvPicPr>
            <a:picLocks noChangeAspect="1"/>
          </p:cNvPicPr>
          <p:nvPr/>
        </p:nvPicPr>
        <p:blipFill rotWithShape="1">
          <a:blip r:embed="rId10"/>
          <a:srcRect l="1203" t="-104" r="8794" b="104"/>
          <a:stretch/>
        </p:blipFill>
        <p:spPr>
          <a:xfrm>
            <a:off x="15930170" y="4868543"/>
            <a:ext cx="1287116" cy="1284159"/>
          </a:xfrm>
          <a:prstGeom prst="rect">
            <a:avLst/>
          </a:prstGeom>
        </p:spPr>
      </p:pic>
      <p:pic>
        <p:nvPicPr>
          <p:cNvPr id="160" name="Grafik 159">
            <a:extLst>
              <a:ext uri="{FF2B5EF4-FFF2-40B4-BE49-F238E27FC236}">
                <a16:creationId xmlns:a16="http://schemas.microsoft.com/office/drawing/2014/main" id="{3FD4A38F-95D1-4796-A8E1-AF28F856B338}"/>
              </a:ext>
            </a:extLst>
          </p:cNvPr>
          <p:cNvPicPr>
            <a:picLocks noChangeAspect="1"/>
          </p:cNvPicPr>
          <p:nvPr/>
        </p:nvPicPr>
        <p:blipFill rotWithShape="1">
          <a:blip r:embed="rId11"/>
          <a:srcRect t="3933"/>
          <a:stretch/>
        </p:blipFill>
        <p:spPr>
          <a:xfrm>
            <a:off x="15917470" y="3375038"/>
            <a:ext cx="1292194" cy="1282911"/>
          </a:xfrm>
          <a:prstGeom prst="rect">
            <a:avLst/>
          </a:prstGeom>
        </p:spPr>
      </p:pic>
      <p:pic>
        <p:nvPicPr>
          <p:cNvPr id="161" name="Grafik 160">
            <a:extLst>
              <a:ext uri="{FF2B5EF4-FFF2-40B4-BE49-F238E27FC236}">
                <a16:creationId xmlns:a16="http://schemas.microsoft.com/office/drawing/2014/main" id="{6228D3C8-39CA-4548-ABAB-9CE4B8B3D14E}"/>
              </a:ext>
            </a:extLst>
          </p:cNvPr>
          <p:cNvPicPr>
            <a:picLocks noChangeAspect="1"/>
          </p:cNvPicPr>
          <p:nvPr/>
        </p:nvPicPr>
        <p:blipFill rotWithShape="1">
          <a:blip r:embed="rId12"/>
          <a:srcRect l="1891" r="1891"/>
          <a:stretch/>
        </p:blipFill>
        <p:spPr>
          <a:xfrm>
            <a:off x="15925065" y="6357434"/>
            <a:ext cx="1287115" cy="1283264"/>
          </a:xfrm>
          <a:prstGeom prst="rect">
            <a:avLst/>
          </a:prstGeom>
        </p:spPr>
      </p:pic>
      <p:sp>
        <p:nvSpPr>
          <p:cNvPr id="3" name="Ellipse 2">
            <a:extLst>
              <a:ext uri="{FF2B5EF4-FFF2-40B4-BE49-F238E27FC236}">
                <a16:creationId xmlns:a16="http://schemas.microsoft.com/office/drawing/2014/main" id="{CB3ED37E-7488-466A-BC4A-B466DC9B7CB1}"/>
              </a:ext>
            </a:extLst>
          </p:cNvPr>
          <p:cNvSpPr/>
          <p:nvPr/>
        </p:nvSpPr>
        <p:spPr bwMode="auto">
          <a:xfrm>
            <a:off x="5264420" y="5584235"/>
            <a:ext cx="337393" cy="337393"/>
          </a:xfrm>
          <a:prstGeom prst="ellipse">
            <a:avLst/>
          </a:pr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p:txBody>
      </p:sp>
      <p:sp>
        <p:nvSpPr>
          <p:cNvPr id="65" name="Ellipse 64">
            <a:extLst>
              <a:ext uri="{FF2B5EF4-FFF2-40B4-BE49-F238E27FC236}">
                <a16:creationId xmlns:a16="http://schemas.microsoft.com/office/drawing/2014/main" id="{CF19B3B2-C552-40DC-BA0A-430D4B683B5F}"/>
              </a:ext>
            </a:extLst>
          </p:cNvPr>
          <p:cNvSpPr/>
          <p:nvPr/>
        </p:nvSpPr>
        <p:spPr bwMode="auto">
          <a:xfrm>
            <a:off x="12221628" y="5705704"/>
            <a:ext cx="332434" cy="332434"/>
          </a:xfrm>
          <a:prstGeom prst="ellipse">
            <a:avLst/>
          </a:pr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1600" b="0" i="0" u="none" strike="noStrike" cap="none" normalizeH="0" baseline="0">
              <a:ln>
                <a:noFill/>
              </a:ln>
              <a:solidFill>
                <a:schemeClr val="tx1"/>
              </a:solidFill>
              <a:effectLst/>
              <a:latin typeface="Arial" charset="0"/>
            </a:endParaRPr>
          </a:p>
        </p:txBody>
      </p:sp>
      <p:grpSp>
        <p:nvGrpSpPr>
          <p:cNvPr id="99" name="Gruppieren 98">
            <a:extLst>
              <a:ext uri="{FF2B5EF4-FFF2-40B4-BE49-F238E27FC236}">
                <a16:creationId xmlns:a16="http://schemas.microsoft.com/office/drawing/2014/main" id="{DFB85C20-9B93-4FC2-B09F-0779E9C8F4F8}"/>
              </a:ext>
            </a:extLst>
          </p:cNvPr>
          <p:cNvGrpSpPr/>
          <p:nvPr/>
        </p:nvGrpSpPr>
        <p:grpSpPr>
          <a:xfrm>
            <a:off x="5203983" y="2740002"/>
            <a:ext cx="7583687" cy="5662490"/>
            <a:chOff x="5203983" y="2911452"/>
            <a:chExt cx="7583687" cy="5662490"/>
          </a:xfrm>
        </p:grpSpPr>
        <p:cxnSp>
          <p:nvCxnSpPr>
            <p:cNvPr id="98" name="Gerade Verbindung mit Pfeil 97">
              <a:extLst>
                <a:ext uri="{FF2B5EF4-FFF2-40B4-BE49-F238E27FC236}">
                  <a16:creationId xmlns:a16="http://schemas.microsoft.com/office/drawing/2014/main" id="{CCE3EEB4-9126-4BEE-813E-217A861E4FC3}"/>
                </a:ext>
              </a:extLst>
            </p:cNvPr>
            <p:cNvCxnSpPr>
              <a:cxnSpLocks/>
            </p:cNvCxnSpPr>
            <p:nvPr/>
          </p:nvCxnSpPr>
          <p:spPr bwMode="auto">
            <a:xfrm flipH="1" flipV="1">
              <a:off x="5203983" y="3486017"/>
              <a:ext cx="7583687" cy="82995"/>
            </a:xfrm>
            <a:prstGeom prst="straightConnector1">
              <a:avLst/>
            </a:pr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1" name="Gerade Verbindung mit Pfeil 100">
              <a:extLst>
                <a:ext uri="{FF2B5EF4-FFF2-40B4-BE49-F238E27FC236}">
                  <a16:creationId xmlns:a16="http://schemas.microsoft.com/office/drawing/2014/main" id="{9B99ED94-6A36-46FB-BF9A-B29F38F4EE34}"/>
                </a:ext>
              </a:extLst>
            </p:cNvPr>
            <p:cNvCxnSpPr>
              <a:cxnSpLocks/>
            </p:cNvCxnSpPr>
            <p:nvPr/>
          </p:nvCxnSpPr>
          <p:spPr bwMode="auto">
            <a:xfrm flipH="1" flipV="1">
              <a:off x="5702152" y="5023335"/>
              <a:ext cx="6155568" cy="1"/>
            </a:xfrm>
            <a:prstGeom prst="straightConnector1">
              <a:avLst/>
            </a:pr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2" name="Gerade Verbindung mit Pfeil 101">
              <a:extLst>
                <a:ext uri="{FF2B5EF4-FFF2-40B4-BE49-F238E27FC236}">
                  <a16:creationId xmlns:a16="http://schemas.microsoft.com/office/drawing/2014/main" id="{34380C68-1E0F-46F2-8B42-A907C939757F}"/>
                </a:ext>
              </a:extLst>
            </p:cNvPr>
            <p:cNvCxnSpPr>
              <a:cxnSpLocks/>
            </p:cNvCxnSpPr>
            <p:nvPr/>
          </p:nvCxnSpPr>
          <p:spPr bwMode="auto">
            <a:xfrm flipH="1">
              <a:off x="5939560" y="6423428"/>
              <a:ext cx="5421995" cy="0"/>
            </a:xfrm>
            <a:prstGeom prst="straightConnector1">
              <a:avLst/>
            </a:pr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7" name="Gruppieren 26">
              <a:extLst>
                <a:ext uri="{FF2B5EF4-FFF2-40B4-BE49-F238E27FC236}">
                  <a16:creationId xmlns:a16="http://schemas.microsoft.com/office/drawing/2014/main" id="{12076E1A-B7C3-4F3E-B3FB-4CD2B8BCCA83}"/>
                </a:ext>
              </a:extLst>
            </p:cNvPr>
            <p:cNvGrpSpPr/>
            <p:nvPr/>
          </p:nvGrpSpPr>
          <p:grpSpPr>
            <a:xfrm>
              <a:off x="7311963" y="4355057"/>
              <a:ext cx="3109050" cy="1309177"/>
              <a:chOff x="11445772" y="3053537"/>
              <a:chExt cx="3109050" cy="1309177"/>
            </a:xfrm>
          </p:grpSpPr>
          <p:grpSp>
            <p:nvGrpSpPr>
              <p:cNvPr id="31" name="Gruppieren 30">
                <a:extLst>
                  <a:ext uri="{FF2B5EF4-FFF2-40B4-BE49-F238E27FC236}">
                    <a16:creationId xmlns:a16="http://schemas.microsoft.com/office/drawing/2014/main" id="{056FDFAF-BB1D-4E41-B9B7-85B1EC92CCA1}"/>
                  </a:ext>
                </a:extLst>
              </p:cNvPr>
              <p:cNvGrpSpPr/>
              <p:nvPr/>
            </p:nvGrpSpPr>
            <p:grpSpPr>
              <a:xfrm>
                <a:off x="11445772" y="3053537"/>
                <a:ext cx="3109050" cy="1309177"/>
                <a:chOff x="1256061" y="7398003"/>
                <a:chExt cx="3109050" cy="1309177"/>
              </a:xfrm>
            </p:grpSpPr>
            <p:sp>
              <p:nvSpPr>
                <p:cNvPr id="32" name="Rechteck 31">
                  <a:extLst>
                    <a:ext uri="{FF2B5EF4-FFF2-40B4-BE49-F238E27FC236}">
                      <a16:creationId xmlns:a16="http://schemas.microsoft.com/office/drawing/2014/main" id="{526095FF-B66A-4B4C-98F7-0060FD7B35D0}"/>
                    </a:ext>
                  </a:extLst>
                </p:cNvPr>
                <p:cNvSpPr/>
                <p:nvPr/>
              </p:nvSpPr>
              <p:spPr bwMode="auto">
                <a:xfrm>
                  <a:off x="1256061" y="7398003"/>
                  <a:ext cx="3109050" cy="1309177"/>
                </a:xfrm>
                <a:prstGeom prst="rect">
                  <a:avLst/>
                </a:prstGeom>
                <a:solidFill>
                  <a:schemeClr val="accent2"/>
                </a:solidFill>
                <a:ln>
                  <a:solidFill>
                    <a:schemeClr val="accent1"/>
                  </a:solidFill>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2000" b="0" i="0" u="none" strike="noStrike" cap="none" normalizeH="0" baseline="0">
                    <a:ln>
                      <a:noFill/>
                    </a:ln>
                    <a:solidFill>
                      <a:schemeClr val="tx1"/>
                    </a:solidFill>
                    <a:effectLst/>
                    <a:latin typeface="Arial" charset="0"/>
                  </a:endParaRPr>
                </a:p>
              </p:txBody>
            </p:sp>
            <p:sp>
              <p:nvSpPr>
                <p:cNvPr id="33" name="Textfeld 32">
                  <a:extLst>
                    <a:ext uri="{FF2B5EF4-FFF2-40B4-BE49-F238E27FC236}">
                      <a16:creationId xmlns:a16="http://schemas.microsoft.com/office/drawing/2014/main" id="{A77346A9-B313-485D-AFD6-A8F97ED8093B}"/>
                    </a:ext>
                  </a:extLst>
                </p:cNvPr>
                <p:cNvSpPr txBox="1"/>
                <p:nvPr/>
              </p:nvSpPr>
              <p:spPr>
                <a:xfrm>
                  <a:off x="1390746" y="7650205"/>
                  <a:ext cx="1878804" cy="707886"/>
                </a:xfrm>
                <a:prstGeom prst="rect">
                  <a:avLst/>
                </a:prstGeom>
                <a:noFill/>
              </p:spPr>
              <p:txBody>
                <a:bodyPr wrap="square" rtlCol="0">
                  <a:spAutoFit/>
                </a:bodyPr>
                <a:lstStyle/>
                <a:p>
                  <a:pPr algn="l"/>
                  <a:r>
                    <a:rPr lang="tr-TR" sz="2000" b="1" dirty="0">
                      <a:solidFill>
                        <a:schemeClr val="bg1"/>
                      </a:solidFill>
                    </a:rPr>
                    <a:t>Yazılım</a:t>
                  </a:r>
                  <a:r>
                    <a:rPr lang="en-GB" sz="2000" b="1" dirty="0">
                      <a:solidFill>
                        <a:schemeClr val="bg1"/>
                      </a:solidFill>
                    </a:rPr>
                    <a:t> testo </a:t>
                  </a:r>
                  <a:r>
                    <a:rPr lang="en-GB" sz="2000" b="1" dirty="0" err="1">
                      <a:solidFill>
                        <a:schemeClr val="bg1"/>
                      </a:solidFill>
                    </a:rPr>
                    <a:t>IRSoft</a:t>
                  </a:r>
                  <a:endParaRPr lang="en-GB" sz="2000" b="1" dirty="0">
                    <a:solidFill>
                      <a:schemeClr val="bg1"/>
                    </a:solidFill>
                  </a:endParaRPr>
                </a:p>
              </p:txBody>
            </p:sp>
          </p:grpSp>
          <p:pic>
            <p:nvPicPr>
              <p:cNvPr id="29" name="Grafik 28">
                <a:extLst>
                  <a:ext uri="{FF2B5EF4-FFF2-40B4-BE49-F238E27FC236}">
                    <a16:creationId xmlns:a16="http://schemas.microsoft.com/office/drawing/2014/main" id="{D0E87228-8905-40EE-84EA-71E812E73525}"/>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3325" t="17552" r="14571" b="18420"/>
              <a:stretch/>
            </p:blipFill>
            <p:spPr>
              <a:xfrm>
                <a:off x="13227804" y="3261084"/>
                <a:ext cx="1318945" cy="836587"/>
              </a:xfrm>
              <a:prstGeom prst="rect">
                <a:avLst/>
              </a:prstGeom>
            </p:spPr>
          </p:pic>
        </p:grpSp>
        <p:grpSp>
          <p:nvGrpSpPr>
            <p:cNvPr id="49" name="Gruppieren 48">
              <a:extLst>
                <a:ext uri="{FF2B5EF4-FFF2-40B4-BE49-F238E27FC236}">
                  <a16:creationId xmlns:a16="http://schemas.microsoft.com/office/drawing/2014/main" id="{62C8B58B-0423-4C5F-AD9A-DBBCE77C509B}"/>
                </a:ext>
              </a:extLst>
            </p:cNvPr>
            <p:cNvGrpSpPr/>
            <p:nvPr/>
          </p:nvGrpSpPr>
          <p:grpSpPr>
            <a:xfrm>
              <a:off x="7311626" y="2911452"/>
              <a:ext cx="3189701" cy="1309177"/>
              <a:chOff x="1836963" y="1681178"/>
              <a:chExt cx="3189701" cy="1309177"/>
            </a:xfrm>
          </p:grpSpPr>
          <p:sp>
            <p:nvSpPr>
              <p:cNvPr id="51" name="Rechteck 50">
                <a:extLst>
                  <a:ext uri="{FF2B5EF4-FFF2-40B4-BE49-F238E27FC236}">
                    <a16:creationId xmlns:a16="http://schemas.microsoft.com/office/drawing/2014/main" id="{6D090159-C6D2-48B1-829A-75C4E692F3E6}"/>
                  </a:ext>
                </a:extLst>
              </p:cNvPr>
              <p:cNvSpPr/>
              <p:nvPr/>
            </p:nvSpPr>
            <p:spPr bwMode="auto">
              <a:xfrm>
                <a:off x="1836963" y="1681178"/>
                <a:ext cx="3133371" cy="1309177"/>
              </a:xfrm>
              <a:prstGeom prst="rect">
                <a:avLst/>
              </a:prstGeom>
              <a:solidFill>
                <a:schemeClr val="accent2"/>
              </a:solidFill>
              <a:ln>
                <a:solidFill>
                  <a:schemeClr val="accent1"/>
                </a:solidFill>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2000" b="0" i="0" u="none" strike="noStrike" cap="none" normalizeH="0" baseline="0">
                  <a:ln>
                    <a:noFill/>
                  </a:ln>
                  <a:solidFill>
                    <a:schemeClr val="tx1"/>
                  </a:solidFill>
                  <a:effectLst/>
                  <a:latin typeface="Arial" charset="0"/>
                </a:endParaRPr>
              </a:p>
            </p:txBody>
          </p:sp>
          <p:sp>
            <p:nvSpPr>
              <p:cNvPr id="52" name="Textfeld 51">
                <a:extLst>
                  <a:ext uri="{FF2B5EF4-FFF2-40B4-BE49-F238E27FC236}">
                    <a16:creationId xmlns:a16="http://schemas.microsoft.com/office/drawing/2014/main" id="{34116D04-CD74-412F-BCB7-742D46FAF919}"/>
                  </a:ext>
                </a:extLst>
              </p:cNvPr>
              <p:cNvSpPr txBox="1"/>
              <p:nvPr/>
            </p:nvSpPr>
            <p:spPr>
              <a:xfrm>
                <a:off x="1971006" y="1979698"/>
                <a:ext cx="1835176" cy="400110"/>
              </a:xfrm>
              <a:prstGeom prst="rect">
                <a:avLst/>
              </a:prstGeom>
              <a:noFill/>
            </p:spPr>
            <p:txBody>
              <a:bodyPr wrap="square" rtlCol="0">
                <a:spAutoFit/>
              </a:bodyPr>
              <a:lstStyle/>
              <a:p>
                <a:pPr algn="l"/>
                <a:r>
                  <a:rPr lang="tr-TR" sz="2000" b="1" dirty="0">
                    <a:solidFill>
                      <a:schemeClr val="bg1"/>
                    </a:solidFill>
                  </a:rPr>
                  <a:t>En iyi kalite</a:t>
                </a:r>
                <a:endParaRPr lang="en-GB" sz="2000" b="1" dirty="0">
                  <a:solidFill>
                    <a:schemeClr val="bg1"/>
                  </a:solidFill>
                </a:endParaRPr>
              </a:p>
            </p:txBody>
          </p:sp>
          <p:grpSp>
            <p:nvGrpSpPr>
              <p:cNvPr id="53" name="Gruppieren 52">
                <a:extLst>
                  <a:ext uri="{FF2B5EF4-FFF2-40B4-BE49-F238E27FC236}">
                    <a16:creationId xmlns:a16="http://schemas.microsoft.com/office/drawing/2014/main" id="{EB706057-8D53-431E-933D-8D392A2AFE8E}"/>
                  </a:ext>
                </a:extLst>
              </p:cNvPr>
              <p:cNvGrpSpPr/>
              <p:nvPr/>
            </p:nvGrpSpPr>
            <p:grpSpPr>
              <a:xfrm>
                <a:off x="3583500" y="1800650"/>
                <a:ext cx="1443164" cy="1026262"/>
                <a:chOff x="1566272" y="2086096"/>
                <a:chExt cx="877629" cy="624099"/>
              </a:xfrm>
            </p:grpSpPr>
            <p:sp>
              <p:nvSpPr>
                <p:cNvPr id="54" name="Rechteck: abgerundete Ecken 53">
                  <a:extLst>
                    <a:ext uri="{FF2B5EF4-FFF2-40B4-BE49-F238E27FC236}">
                      <a16:creationId xmlns:a16="http://schemas.microsoft.com/office/drawing/2014/main" id="{BB8F1523-B949-4AFB-AF56-E480406F8C5A}"/>
                    </a:ext>
                  </a:extLst>
                </p:cNvPr>
                <p:cNvSpPr/>
                <p:nvPr/>
              </p:nvSpPr>
              <p:spPr bwMode="auto">
                <a:xfrm>
                  <a:off x="1662985" y="2086096"/>
                  <a:ext cx="662476" cy="624099"/>
                </a:xfrm>
                <a:prstGeom prst="roundRect">
                  <a:avLst/>
                </a:prstGeom>
                <a:solidFill>
                  <a:schemeClr val="accent1"/>
                </a:solidFill>
                <a:ln>
                  <a:noFill/>
                </a:ln>
                <a:effectLst/>
              </p:spPr>
              <p:txBody>
                <a:bodyPr vert="horz" wrap="none" lIns="0" tIns="0" rIns="0" bIns="0" numCol="1" rtlCol="0" anchor="ctr" anchorCtr="0" compatLnSpc="1">
                  <a:prstTxWarp prst="textNoShape">
                    <a:avLst/>
                  </a:prstTxWarp>
                </a:bodyPr>
                <a:lstStyle/>
                <a:p>
                  <a:pPr defTabSz="914210"/>
                  <a:endParaRPr lang="de-DE" sz="1600" i="1" dirty="0"/>
                </a:p>
              </p:txBody>
            </p:sp>
            <p:sp>
              <p:nvSpPr>
                <p:cNvPr id="55" name="Textfeld 54">
                  <a:extLst>
                    <a:ext uri="{FF2B5EF4-FFF2-40B4-BE49-F238E27FC236}">
                      <a16:creationId xmlns:a16="http://schemas.microsoft.com/office/drawing/2014/main" id="{93A4210E-36C1-4158-B3DC-04D4DFED38E4}"/>
                    </a:ext>
                  </a:extLst>
                </p:cNvPr>
                <p:cNvSpPr txBox="1"/>
                <p:nvPr/>
              </p:nvSpPr>
              <p:spPr>
                <a:xfrm>
                  <a:off x="1566272" y="2181983"/>
                  <a:ext cx="877629" cy="430486"/>
                </a:xfrm>
                <a:prstGeom prst="rect">
                  <a:avLst/>
                </a:prstGeom>
                <a:noFill/>
              </p:spPr>
              <p:txBody>
                <a:bodyPr wrap="square" rtlCol="0">
                  <a:spAutoFit/>
                </a:bodyPr>
                <a:lstStyle/>
                <a:p>
                  <a:r>
                    <a:rPr lang="en-GB" sz="1600" b="1">
                      <a:solidFill>
                        <a:schemeClr val="bg1"/>
                      </a:solidFill>
                    </a:rPr>
                    <a:t>320 x 240</a:t>
                  </a:r>
                </a:p>
                <a:p>
                  <a:r>
                    <a:rPr lang="en-GB" sz="1600" b="1">
                      <a:solidFill>
                        <a:schemeClr val="bg1"/>
                      </a:solidFill>
                    </a:rPr>
                    <a:t>640 x 480</a:t>
                  </a:r>
                </a:p>
              </p:txBody>
            </p:sp>
            <p:cxnSp>
              <p:nvCxnSpPr>
                <p:cNvPr id="56" name="Gerade Verbindung mit Pfeil 55">
                  <a:extLst>
                    <a:ext uri="{FF2B5EF4-FFF2-40B4-BE49-F238E27FC236}">
                      <a16:creationId xmlns:a16="http://schemas.microsoft.com/office/drawing/2014/main" id="{5BA47C0B-1B32-48F3-9471-8C6B5260E1F6}"/>
                    </a:ext>
                  </a:extLst>
                </p:cNvPr>
                <p:cNvCxnSpPr>
                  <a:cxnSpLocks/>
                </p:cNvCxnSpPr>
                <p:nvPr/>
              </p:nvCxnSpPr>
              <p:spPr bwMode="auto">
                <a:xfrm flipH="1">
                  <a:off x="1753688" y="2390287"/>
                  <a:ext cx="495645" cy="0"/>
                </a:xfrm>
                <a:prstGeom prst="straightConnector1">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grpSp>
          <p:nvGrpSpPr>
            <p:cNvPr id="14" name="Gruppieren 13">
              <a:extLst>
                <a:ext uri="{FF2B5EF4-FFF2-40B4-BE49-F238E27FC236}">
                  <a16:creationId xmlns:a16="http://schemas.microsoft.com/office/drawing/2014/main" id="{3B99A845-033A-4B1C-B9A4-9ECC4F46EEF0}"/>
                </a:ext>
              </a:extLst>
            </p:cNvPr>
            <p:cNvGrpSpPr/>
            <p:nvPr/>
          </p:nvGrpSpPr>
          <p:grpSpPr>
            <a:xfrm>
              <a:off x="7311626" y="5800499"/>
              <a:ext cx="3124449" cy="1309177"/>
              <a:chOff x="12028507" y="4564267"/>
              <a:chExt cx="3124449" cy="1309177"/>
            </a:xfrm>
          </p:grpSpPr>
          <p:grpSp>
            <p:nvGrpSpPr>
              <p:cNvPr id="24" name="Gruppieren 23">
                <a:extLst>
                  <a:ext uri="{FF2B5EF4-FFF2-40B4-BE49-F238E27FC236}">
                    <a16:creationId xmlns:a16="http://schemas.microsoft.com/office/drawing/2014/main" id="{413A4520-6AFE-429D-B9BA-29C50728CB82}"/>
                  </a:ext>
                </a:extLst>
              </p:cNvPr>
              <p:cNvGrpSpPr/>
              <p:nvPr/>
            </p:nvGrpSpPr>
            <p:grpSpPr>
              <a:xfrm>
                <a:off x="12028507" y="4564267"/>
                <a:ext cx="3124449" cy="1309177"/>
                <a:chOff x="1838796" y="7398003"/>
                <a:chExt cx="3124449" cy="1309177"/>
              </a:xfrm>
            </p:grpSpPr>
            <p:sp>
              <p:nvSpPr>
                <p:cNvPr id="25" name="Rechteck 24">
                  <a:extLst>
                    <a:ext uri="{FF2B5EF4-FFF2-40B4-BE49-F238E27FC236}">
                      <a16:creationId xmlns:a16="http://schemas.microsoft.com/office/drawing/2014/main" id="{788F2BFA-71C1-48DD-8D48-84B157F616CF}"/>
                    </a:ext>
                  </a:extLst>
                </p:cNvPr>
                <p:cNvSpPr/>
                <p:nvPr/>
              </p:nvSpPr>
              <p:spPr bwMode="auto">
                <a:xfrm>
                  <a:off x="1838796" y="7398003"/>
                  <a:ext cx="3124449" cy="1309177"/>
                </a:xfrm>
                <a:prstGeom prst="rect">
                  <a:avLst/>
                </a:prstGeom>
                <a:solidFill>
                  <a:schemeClr val="accent2"/>
                </a:solidFill>
                <a:ln>
                  <a:solidFill>
                    <a:schemeClr val="accent1"/>
                  </a:solidFill>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2000" b="0" i="0" u="none" strike="noStrike" cap="none" normalizeH="0" baseline="0">
                    <a:ln>
                      <a:noFill/>
                    </a:ln>
                    <a:solidFill>
                      <a:schemeClr val="tx1"/>
                    </a:solidFill>
                    <a:effectLst/>
                    <a:latin typeface="Arial" charset="0"/>
                  </a:endParaRPr>
                </a:p>
              </p:txBody>
            </p:sp>
            <p:sp>
              <p:nvSpPr>
                <p:cNvPr id="26" name="Textfeld 25">
                  <a:extLst>
                    <a:ext uri="{FF2B5EF4-FFF2-40B4-BE49-F238E27FC236}">
                      <a16:creationId xmlns:a16="http://schemas.microsoft.com/office/drawing/2014/main" id="{37B98320-E553-46AB-958D-7EA3D785B29F}"/>
                    </a:ext>
                  </a:extLst>
                </p:cNvPr>
                <p:cNvSpPr txBox="1"/>
                <p:nvPr/>
              </p:nvSpPr>
              <p:spPr>
                <a:xfrm>
                  <a:off x="1873784" y="7781373"/>
                  <a:ext cx="1878804" cy="400110"/>
                </a:xfrm>
                <a:prstGeom prst="rect">
                  <a:avLst/>
                </a:prstGeom>
                <a:noFill/>
              </p:spPr>
              <p:txBody>
                <a:bodyPr wrap="square" rtlCol="0">
                  <a:spAutoFit/>
                </a:bodyPr>
                <a:lstStyle/>
                <a:p>
                  <a:r>
                    <a:rPr lang="tr-TR" sz="2000" b="1" dirty="0">
                      <a:solidFill>
                        <a:schemeClr val="bg1"/>
                      </a:solidFill>
                    </a:rPr>
                    <a:t>Bağlantı </a:t>
                  </a:r>
                  <a:endParaRPr lang="en-GB" sz="2000" b="1" dirty="0">
                    <a:solidFill>
                      <a:schemeClr val="bg1"/>
                    </a:solidFill>
                  </a:endParaRPr>
                </a:p>
              </p:txBody>
            </p:sp>
          </p:grpSp>
          <p:pic>
            <p:nvPicPr>
              <p:cNvPr id="16" name="Grafik 15">
                <a:extLst>
                  <a:ext uri="{FF2B5EF4-FFF2-40B4-BE49-F238E27FC236}">
                    <a16:creationId xmlns:a16="http://schemas.microsoft.com/office/drawing/2014/main" id="{B82184D5-D660-4294-8A24-EB1F4AF01F02}"/>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2879" b="99848" l="9548" r="89950">
                            <a14:foregroundMark x1="21608" y1="3636" x2="32161" y2="6364"/>
                            <a14:foregroundMark x1="32161" y1="6364" x2="32161" y2="6364"/>
                            <a14:foregroundMark x1="22111" y1="2121" x2="48744" y2="2879"/>
                            <a14:foregroundMark x1="48744" y1="2879" x2="50754" y2="3030"/>
                            <a14:foregroundMark x1="35737" y1="91364" x2="38693" y2="93939"/>
                            <a14:foregroundMark x1="38693" y1="93939" x2="36219" y2="95702"/>
                            <a14:foregroundMark x1="38892" y1="99199" x2="41709" y2="99848"/>
                            <a14:backgroundMark x1="33668" y1="89697" x2="33668" y2="91364"/>
                            <a14:backgroundMark x1="34673" y1="95909" x2="39698" y2="99091"/>
                            <a14:backgroundMark x1="36181" y1="96061" x2="36181" y2="96061"/>
                            <a14:backgroundMark x1="36181" y1="95909" x2="36181" y2="95909"/>
                          </a14:backgroundRemoval>
                        </a14:imgEffect>
                      </a14:imgLayer>
                    </a14:imgProps>
                  </a:ext>
                </a:extLst>
              </a:blip>
              <a:stretch>
                <a:fillRect/>
              </a:stretch>
            </p:blipFill>
            <p:spPr>
              <a:xfrm flipH="1">
                <a:off x="14763673" y="4727912"/>
                <a:ext cx="312343" cy="1036624"/>
              </a:xfrm>
              <a:prstGeom prst="rect">
                <a:avLst/>
              </a:prstGeom>
            </p:spPr>
          </p:pic>
          <p:grpSp>
            <p:nvGrpSpPr>
              <p:cNvPr id="17" name="Gruppieren 16">
                <a:extLst>
                  <a:ext uri="{FF2B5EF4-FFF2-40B4-BE49-F238E27FC236}">
                    <a16:creationId xmlns:a16="http://schemas.microsoft.com/office/drawing/2014/main" id="{8B10F695-E0C9-41BB-8A1D-7AD7F7755E28}"/>
                  </a:ext>
                </a:extLst>
              </p:cNvPr>
              <p:cNvGrpSpPr/>
              <p:nvPr/>
            </p:nvGrpSpPr>
            <p:grpSpPr>
              <a:xfrm>
                <a:off x="14046567" y="4777209"/>
                <a:ext cx="933224" cy="709194"/>
                <a:chOff x="887723" y="6588046"/>
                <a:chExt cx="1282647" cy="1028892"/>
              </a:xfrm>
            </p:grpSpPr>
            <p:sp>
              <p:nvSpPr>
                <p:cNvPr id="19" name="Rechteck: abgerundete Ecken 18">
                  <a:extLst>
                    <a:ext uri="{FF2B5EF4-FFF2-40B4-BE49-F238E27FC236}">
                      <a16:creationId xmlns:a16="http://schemas.microsoft.com/office/drawing/2014/main" id="{17987276-8BCC-48D4-B8B9-0945F6EAC8B1}"/>
                    </a:ext>
                  </a:extLst>
                </p:cNvPr>
                <p:cNvSpPr/>
                <p:nvPr/>
              </p:nvSpPr>
              <p:spPr bwMode="auto">
                <a:xfrm>
                  <a:off x="887723" y="6675936"/>
                  <a:ext cx="910524" cy="941002"/>
                </a:xfrm>
                <a:prstGeom prst="roundRect">
                  <a:avLst>
                    <a:gd name="adj" fmla="val 9247"/>
                  </a:avLst>
                </a:prstGeom>
                <a:solidFill>
                  <a:schemeClr val="accent1"/>
                </a:solidFill>
                <a:ln>
                  <a:noFill/>
                </a:ln>
                <a:effectLst/>
              </p:spPr>
              <p:txBody>
                <a:bodyPr vert="horz" wrap="none" lIns="0" tIns="0" rIns="0" bIns="0" numCol="1" rtlCol="0" anchor="ctr" anchorCtr="0" compatLnSpc="1">
                  <a:prstTxWarp prst="textNoShape">
                    <a:avLst/>
                  </a:prstTxWarp>
                </a:bodyPr>
                <a:lstStyle/>
                <a:p>
                  <a:pPr defTabSz="914210"/>
                  <a:endParaRPr lang="de-DE" sz="1600" dirty="0"/>
                </a:p>
              </p:txBody>
            </p:sp>
            <p:sp>
              <p:nvSpPr>
                <p:cNvPr id="20" name="Textfeld 19">
                  <a:extLst>
                    <a:ext uri="{FF2B5EF4-FFF2-40B4-BE49-F238E27FC236}">
                      <a16:creationId xmlns:a16="http://schemas.microsoft.com/office/drawing/2014/main" id="{67D9A440-1D84-49AF-AC13-D1E53AA2D1AD}"/>
                    </a:ext>
                  </a:extLst>
                </p:cNvPr>
                <p:cNvSpPr txBox="1"/>
                <p:nvPr/>
              </p:nvSpPr>
              <p:spPr>
                <a:xfrm>
                  <a:off x="1133916" y="6588046"/>
                  <a:ext cx="1036454" cy="446520"/>
                </a:xfrm>
                <a:prstGeom prst="rect">
                  <a:avLst/>
                </a:prstGeom>
                <a:noFill/>
              </p:spPr>
              <p:txBody>
                <a:bodyPr wrap="square" rtlCol="0">
                  <a:spAutoFit/>
                </a:bodyPr>
                <a:lstStyle/>
                <a:p>
                  <a:pPr algn="l"/>
                  <a:r>
                    <a:rPr lang="en-GB" sz="1400" b="1">
                      <a:solidFill>
                        <a:schemeClr val="bg2"/>
                      </a:solidFill>
                    </a:rPr>
                    <a:t>App</a:t>
                  </a:r>
                </a:p>
              </p:txBody>
            </p:sp>
            <p:pic>
              <p:nvPicPr>
                <p:cNvPr id="21" name="Grafik 20" descr="Drahtlos">
                  <a:extLst>
                    <a:ext uri="{FF2B5EF4-FFF2-40B4-BE49-F238E27FC236}">
                      <a16:creationId xmlns:a16="http://schemas.microsoft.com/office/drawing/2014/main" id="{2CCA8301-FDB6-412E-A332-2DAC5A5AF53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17077" y="6707649"/>
                  <a:ext cx="363696" cy="363697"/>
                </a:xfrm>
                <a:prstGeom prst="rect">
                  <a:avLst/>
                </a:prstGeom>
              </p:spPr>
            </p:pic>
            <p:pic>
              <p:nvPicPr>
                <p:cNvPr id="22" name="Grafik 21" descr="Smartphone">
                  <a:extLst>
                    <a:ext uri="{FF2B5EF4-FFF2-40B4-BE49-F238E27FC236}">
                      <a16:creationId xmlns:a16="http://schemas.microsoft.com/office/drawing/2014/main" id="{4F88A38B-384F-4D4A-85AD-34A3AFA7D4C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84200" y="7002937"/>
                  <a:ext cx="535222" cy="535221"/>
                </a:xfrm>
                <a:prstGeom prst="rect">
                  <a:avLst/>
                </a:prstGeom>
              </p:spPr>
            </p:pic>
          </p:grpSp>
        </p:grpSp>
        <p:cxnSp>
          <p:nvCxnSpPr>
            <p:cNvPr id="153" name="Gerade Verbindung mit Pfeil 152">
              <a:extLst>
                <a:ext uri="{FF2B5EF4-FFF2-40B4-BE49-F238E27FC236}">
                  <a16:creationId xmlns:a16="http://schemas.microsoft.com/office/drawing/2014/main" id="{52BE9E73-F6FB-49E7-88ED-CA4C15CC2AB5}"/>
                </a:ext>
              </a:extLst>
            </p:cNvPr>
            <p:cNvCxnSpPr>
              <a:cxnSpLocks/>
            </p:cNvCxnSpPr>
            <p:nvPr/>
          </p:nvCxnSpPr>
          <p:spPr bwMode="auto">
            <a:xfrm flipH="1">
              <a:off x="6064493" y="7894747"/>
              <a:ext cx="5421995" cy="0"/>
            </a:xfrm>
            <a:prstGeom prst="straightConnector1">
              <a:avLst/>
            </a:pr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97" name="Gruppieren 96">
              <a:extLst>
                <a:ext uri="{FF2B5EF4-FFF2-40B4-BE49-F238E27FC236}">
                  <a16:creationId xmlns:a16="http://schemas.microsoft.com/office/drawing/2014/main" id="{CCF3FA1D-6EFC-4F02-9916-DCE1CA4AE253}"/>
                </a:ext>
              </a:extLst>
            </p:cNvPr>
            <p:cNvGrpSpPr/>
            <p:nvPr/>
          </p:nvGrpSpPr>
          <p:grpSpPr>
            <a:xfrm>
              <a:off x="7293477" y="7264765"/>
              <a:ext cx="3162825" cy="1309177"/>
              <a:chOff x="7293477" y="7264765"/>
              <a:chExt cx="3162825" cy="1309177"/>
            </a:xfrm>
          </p:grpSpPr>
          <p:grpSp>
            <p:nvGrpSpPr>
              <p:cNvPr id="143" name="Gruppieren 142">
                <a:extLst>
                  <a:ext uri="{FF2B5EF4-FFF2-40B4-BE49-F238E27FC236}">
                    <a16:creationId xmlns:a16="http://schemas.microsoft.com/office/drawing/2014/main" id="{5386B52C-6054-46ED-814A-AD7F189140B4}"/>
                  </a:ext>
                </a:extLst>
              </p:cNvPr>
              <p:cNvGrpSpPr/>
              <p:nvPr/>
            </p:nvGrpSpPr>
            <p:grpSpPr>
              <a:xfrm>
                <a:off x="7293477" y="7264765"/>
                <a:ext cx="3124449" cy="1309177"/>
                <a:chOff x="1838796" y="7398003"/>
                <a:chExt cx="3124449" cy="1309177"/>
              </a:xfrm>
            </p:grpSpPr>
            <p:sp>
              <p:nvSpPr>
                <p:cNvPr id="151" name="Rechteck 150">
                  <a:extLst>
                    <a:ext uri="{FF2B5EF4-FFF2-40B4-BE49-F238E27FC236}">
                      <a16:creationId xmlns:a16="http://schemas.microsoft.com/office/drawing/2014/main" id="{93DFCA6C-170A-4A17-A8E1-0CD270458121}"/>
                    </a:ext>
                  </a:extLst>
                </p:cNvPr>
                <p:cNvSpPr/>
                <p:nvPr/>
              </p:nvSpPr>
              <p:spPr bwMode="auto">
                <a:xfrm>
                  <a:off x="1838796" y="7398003"/>
                  <a:ext cx="3124449" cy="1309177"/>
                </a:xfrm>
                <a:prstGeom prst="rect">
                  <a:avLst/>
                </a:prstGeom>
                <a:solidFill>
                  <a:schemeClr val="accent2"/>
                </a:solidFill>
                <a:ln>
                  <a:solidFill>
                    <a:schemeClr val="accent1"/>
                  </a:solidFill>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2000" b="0" i="0" u="none" strike="noStrike" cap="none" normalizeH="0" baseline="0">
                    <a:ln>
                      <a:noFill/>
                    </a:ln>
                    <a:solidFill>
                      <a:schemeClr val="tx1"/>
                    </a:solidFill>
                    <a:effectLst/>
                    <a:latin typeface="Arial" charset="0"/>
                  </a:endParaRPr>
                </a:p>
              </p:txBody>
            </p:sp>
            <p:sp>
              <p:nvSpPr>
                <p:cNvPr id="152" name="Textfeld 151">
                  <a:extLst>
                    <a:ext uri="{FF2B5EF4-FFF2-40B4-BE49-F238E27FC236}">
                      <a16:creationId xmlns:a16="http://schemas.microsoft.com/office/drawing/2014/main" id="{A47F3B43-E208-4CF5-993D-C03C705AC1B8}"/>
                    </a:ext>
                  </a:extLst>
                </p:cNvPr>
                <p:cNvSpPr txBox="1"/>
                <p:nvPr/>
              </p:nvSpPr>
              <p:spPr>
                <a:xfrm>
                  <a:off x="1902360" y="7515387"/>
                  <a:ext cx="2329812" cy="1077218"/>
                </a:xfrm>
                <a:prstGeom prst="rect">
                  <a:avLst/>
                </a:prstGeom>
                <a:noFill/>
              </p:spPr>
              <p:txBody>
                <a:bodyPr wrap="square" rtlCol="0">
                  <a:spAutoFit/>
                </a:bodyPr>
                <a:lstStyle/>
                <a:p>
                  <a:pPr marL="176213" indent="-176213" algn="l">
                    <a:spcBef>
                      <a:spcPts val="0"/>
                    </a:spcBef>
                    <a:buFont typeface="Arial" panose="020B0604020202020204" pitchFamily="34" charset="0"/>
                    <a:buChar char="•"/>
                  </a:pPr>
                  <a:r>
                    <a:rPr lang="en-GB" sz="1600" b="1" dirty="0" err="1">
                      <a:solidFill>
                        <a:schemeClr val="bg1"/>
                      </a:solidFill>
                    </a:rPr>
                    <a:t>Mesafe</a:t>
                  </a:r>
                  <a:r>
                    <a:rPr lang="en-GB" sz="1600" b="1" dirty="0">
                      <a:solidFill>
                        <a:schemeClr val="bg1"/>
                      </a:solidFill>
                    </a:rPr>
                    <a:t> </a:t>
                  </a:r>
                  <a:r>
                    <a:rPr lang="en-GB" sz="1600" b="1" dirty="0" err="1">
                      <a:solidFill>
                        <a:schemeClr val="bg1"/>
                      </a:solidFill>
                    </a:rPr>
                    <a:t>asistanı</a:t>
                  </a:r>
                  <a:endParaRPr lang="en-GB" sz="1600" b="1" dirty="0">
                    <a:solidFill>
                      <a:schemeClr val="bg1"/>
                    </a:solidFill>
                  </a:endParaRPr>
                </a:p>
                <a:p>
                  <a:pPr marL="176213" indent="-176213" algn="l">
                    <a:spcBef>
                      <a:spcPts val="0"/>
                    </a:spcBef>
                    <a:buFont typeface="Arial" panose="020B0604020202020204" pitchFamily="34" charset="0"/>
                    <a:buChar char="•"/>
                  </a:pPr>
                  <a:r>
                    <a:rPr lang="en-GB" sz="1600" b="1" dirty="0" err="1">
                      <a:solidFill>
                        <a:schemeClr val="bg1"/>
                      </a:solidFill>
                    </a:rPr>
                    <a:t>Lazer</a:t>
                  </a:r>
                  <a:r>
                    <a:rPr lang="en-GB" sz="1600" b="1" dirty="0">
                      <a:solidFill>
                        <a:schemeClr val="bg1"/>
                      </a:solidFill>
                    </a:rPr>
                    <a:t> </a:t>
                  </a:r>
                  <a:r>
                    <a:rPr lang="en-GB" sz="1600" b="1" dirty="0" err="1">
                      <a:solidFill>
                        <a:schemeClr val="bg1"/>
                      </a:solidFill>
                    </a:rPr>
                    <a:t>işaretleyici</a:t>
                  </a:r>
                  <a:endParaRPr lang="en-GB" sz="1600" b="1" dirty="0">
                    <a:solidFill>
                      <a:schemeClr val="bg1"/>
                    </a:solidFill>
                  </a:endParaRPr>
                </a:p>
                <a:p>
                  <a:pPr marL="176213" indent="-176213" algn="l">
                    <a:spcBef>
                      <a:spcPts val="0"/>
                    </a:spcBef>
                    <a:buFont typeface="Arial" panose="020B0604020202020204" pitchFamily="34" charset="0"/>
                    <a:buChar char="•"/>
                  </a:pPr>
                  <a:r>
                    <a:rPr lang="en-GB" sz="1600" b="1" dirty="0" err="1">
                      <a:solidFill>
                        <a:schemeClr val="bg1"/>
                      </a:solidFill>
                    </a:rPr>
                    <a:t>Sıcak</a:t>
                  </a:r>
                  <a:r>
                    <a:rPr lang="en-GB" sz="1600" b="1" dirty="0">
                      <a:solidFill>
                        <a:schemeClr val="bg1"/>
                      </a:solidFill>
                    </a:rPr>
                    <a:t> ve </a:t>
                  </a:r>
                  <a:r>
                    <a:rPr lang="en-GB" sz="1600" b="1" dirty="0" err="1">
                      <a:solidFill>
                        <a:schemeClr val="bg1"/>
                      </a:solidFill>
                    </a:rPr>
                    <a:t>soğuk</a:t>
                  </a:r>
                  <a:r>
                    <a:rPr lang="en-GB" sz="1600" b="1" dirty="0">
                      <a:solidFill>
                        <a:schemeClr val="bg1"/>
                      </a:solidFill>
                    </a:rPr>
                    <a:t> </a:t>
                  </a:r>
                  <a:r>
                    <a:rPr lang="en-GB" sz="1600" b="1" dirty="0" err="1">
                      <a:solidFill>
                        <a:schemeClr val="bg1"/>
                      </a:solidFill>
                    </a:rPr>
                    <a:t>nokta</a:t>
                  </a:r>
                  <a:endParaRPr lang="en-GB" sz="1600" b="1" dirty="0">
                    <a:solidFill>
                      <a:schemeClr val="bg1"/>
                    </a:solidFill>
                  </a:endParaRPr>
                </a:p>
              </p:txBody>
            </p:sp>
          </p:grpSp>
          <p:sp>
            <p:nvSpPr>
              <p:cNvPr id="154" name="Rechteck: abgerundete Ecken 153">
                <a:extLst>
                  <a:ext uri="{FF2B5EF4-FFF2-40B4-BE49-F238E27FC236}">
                    <a16:creationId xmlns:a16="http://schemas.microsoft.com/office/drawing/2014/main" id="{92D7849B-12C3-482B-ABBD-50C20914D2D0}"/>
                  </a:ext>
                </a:extLst>
              </p:cNvPr>
              <p:cNvSpPr/>
              <p:nvPr/>
            </p:nvSpPr>
            <p:spPr bwMode="auto">
              <a:xfrm>
                <a:off x="9217963" y="7355739"/>
                <a:ext cx="1089369" cy="1026262"/>
              </a:xfrm>
              <a:prstGeom prst="roundRect">
                <a:avLst/>
              </a:prstGeom>
              <a:solidFill>
                <a:schemeClr val="accent1"/>
              </a:solidFill>
              <a:ln>
                <a:noFill/>
              </a:ln>
              <a:effectLst/>
            </p:spPr>
            <p:txBody>
              <a:bodyPr vert="horz" wrap="none" lIns="0" tIns="0" rIns="0" bIns="0" numCol="1" rtlCol="0" anchor="ctr" anchorCtr="0" compatLnSpc="1">
                <a:prstTxWarp prst="textNoShape">
                  <a:avLst/>
                </a:prstTxWarp>
              </a:bodyPr>
              <a:lstStyle/>
              <a:p>
                <a:pPr defTabSz="914210"/>
                <a:endParaRPr lang="de-DE" sz="1600" i="1" dirty="0"/>
              </a:p>
            </p:txBody>
          </p:sp>
          <p:sp>
            <p:nvSpPr>
              <p:cNvPr id="155" name="Textfeld 154">
                <a:extLst>
                  <a:ext uri="{FF2B5EF4-FFF2-40B4-BE49-F238E27FC236}">
                    <a16:creationId xmlns:a16="http://schemas.microsoft.com/office/drawing/2014/main" id="{AED99B0F-6138-4987-8C48-B13BD764ADA1}"/>
                  </a:ext>
                </a:extLst>
              </p:cNvPr>
              <p:cNvSpPr txBox="1"/>
              <p:nvPr/>
            </p:nvSpPr>
            <p:spPr>
              <a:xfrm>
                <a:off x="9013138" y="7514082"/>
                <a:ext cx="1443164" cy="523220"/>
              </a:xfrm>
              <a:prstGeom prst="rect">
                <a:avLst/>
              </a:prstGeom>
              <a:noFill/>
            </p:spPr>
            <p:txBody>
              <a:bodyPr wrap="square" rtlCol="0">
                <a:spAutoFit/>
              </a:bodyPr>
              <a:lstStyle/>
              <a:p>
                <a:r>
                  <a:rPr lang="en-GB" sz="1400" b="1" dirty="0" err="1">
                    <a:solidFill>
                      <a:schemeClr val="bg1"/>
                    </a:solidFill>
                  </a:rPr>
                  <a:t>Akıllı</a:t>
                </a:r>
                <a:r>
                  <a:rPr lang="en-GB" sz="1400" b="1" dirty="0">
                    <a:solidFill>
                      <a:schemeClr val="bg1"/>
                    </a:solidFill>
                  </a:rPr>
                  <a:t> </a:t>
                </a:r>
                <a:r>
                  <a:rPr lang="en-GB" sz="1400" b="1" dirty="0" err="1">
                    <a:solidFill>
                      <a:schemeClr val="bg1"/>
                    </a:solidFill>
                  </a:rPr>
                  <a:t>yardım</a:t>
                </a:r>
                <a:r>
                  <a:rPr lang="en-GB" sz="1400" b="1" dirty="0">
                    <a:solidFill>
                      <a:schemeClr val="bg1"/>
                    </a:solidFill>
                  </a:rPr>
                  <a:t> </a:t>
                </a:r>
                <a:r>
                  <a:rPr lang="en-GB" sz="1400" b="1" dirty="0" err="1">
                    <a:solidFill>
                      <a:schemeClr val="bg1"/>
                    </a:solidFill>
                  </a:rPr>
                  <a:t>fonksiyonları</a:t>
                </a:r>
                <a:endParaRPr lang="en-GB" sz="1400" b="1" dirty="0">
                  <a:solidFill>
                    <a:schemeClr val="bg1"/>
                  </a:solidFill>
                </a:endParaRPr>
              </a:p>
            </p:txBody>
          </p:sp>
        </p:grpSp>
      </p:grpSp>
      <p:pic>
        <p:nvPicPr>
          <p:cNvPr id="1026" name="Grafik 1">
            <a:extLst>
              <a:ext uri="{FF2B5EF4-FFF2-40B4-BE49-F238E27FC236}">
                <a16:creationId xmlns:a16="http://schemas.microsoft.com/office/drawing/2014/main" id="{19979782-D53D-4459-A084-7D4DB3F98233}"/>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3759" b="94989" l="9609" r="90569">
                        <a14:foregroundMark x1="41993" y1="6720" x2="76157" y2="7631"/>
                        <a14:foregroundMark x1="76157" y1="7631" x2="76157" y2="7745"/>
                        <a14:foregroundMark x1="40747" y1="4442" x2="58007" y2="3986"/>
                        <a14:foregroundMark x1="58007" y1="3986" x2="69573" y2="5809"/>
                        <a14:foregroundMark x1="88256" y1="26879" x2="90747" y2="31891"/>
                        <a14:foregroundMark x1="90747" y1="31891" x2="89858" y2="34966"/>
                        <a14:foregroundMark x1="56228" y1="88952" x2="63345" y2="93166"/>
                        <a14:foregroundMark x1="63345" y1="93166" x2="73665" y2="94419"/>
                        <a14:foregroundMark x1="73665" y1="94419" x2="83096" y2="93508"/>
                        <a14:foregroundMark x1="83096" y1="93508" x2="90391" y2="90205"/>
                        <a14:foregroundMark x1="90391" y1="90205" x2="90747" y2="85421"/>
                        <a14:foregroundMark x1="54093" y1="93964" x2="88256" y2="94989"/>
                        <a14:foregroundMark x1="88256" y1="94989" x2="90391" y2="93166"/>
                      </a14:backgroundRemoval>
                    </a14:imgEffect>
                  </a14:imgLayer>
                </a14:imgProps>
              </a:ext>
              <a:ext uri="{28A0092B-C50C-407E-A947-70E740481C1C}">
                <a14:useLocalDpi xmlns:a14="http://schemas.microsoft.com/office/drawing/2010/main" val="0"/>
              </a:ext>
            </a:extLst>
          </a:blip>
          <a:srcRect l="13063" b="4976"/>
          <a:stretch/>
        </p:blipFill>
        <p:spPr bwMode="auto">
          <a:xfrm>
            <a:off x="3796570" y="2528138"/>
            <a:ext cx="3480456" cy="5943272"/>
          </a:xfrm>
          <a:prstGeom prst="rect">
            <a:avLst/>
          </a:prstGeom>
          <a:effectLst>
            <a:reflection blurRad="6350" stA="27000" endPos="160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Grafik 90">
            <a:extLst>
              <a:ext uri="{FF2B5EF4-FFF2-40B4-BE49-F238E27FC236}">
                <a16:creationId xmlns:a16="http://schemas.microsoft.com/office/drawing/2014/main" id="{80BF3DB4-3C4D-4B9E-A392-101ADA6BCE6C}"/>
              </a:ext>
            </a:extLst>
          </p:cNvPr>
          <p:cNvPicPr>
            <a:picLocks noChangeAspect="1"/>
          </p:cNvPicPr>
          <p:nvPr/>
        </p:nvPicPr>
        <p:blipFill rotWithShape="1">
          <a:blip r:embed="rId20">
            <a:extLst>
              <a:ext uri="{BEBA8EAE-BF5A-486C-A8C5-ECC9F3942E4B}">
                <a14:imgProps xmlns:a14="http://schemas.microsoft.com/office/drawing/2010/main">
                  <a14:imgLayer r:embed="rId21">
                    <a14:imgEffect>
                      <a14:backgroundRemoval t="5466" b="91801" l="9972" r="89744">
                        <a14:foregroundMark x1="21652" y1="10129" x2="53276" y2="5627"/>
                        <a14:foregroundMark x1="53276" y1="5627" x2="81766" y2="9968"/>
                        <a14:foregroundMark x1="81766" y1="9968" x2="82621" y2="10129"/>
                        <a14:foregroundMark x1="20513" y1="10772" x2="16524" y2="18810"/>
                        <a14:foregroundMark x1="21083" y1="88264" x2="35897" y2="91801"/>
                        <a14:foregroundMark x1="35897" y1="91801" x2="42735" y2="86656"/>
                      </a14:backgroundRemoval>
                    </a14:imgEffect>
                  </a14:imgLayer>
                </a14:imgProps>
              </a:ext>
            </a:extLst>
          </a:blip>
          <a:srcRect b="7242"/>
          <a:stretch/>
        </p:blipFill>
        <p:spPr>
          <a:xfrm>
            <a:off x="10506516" y="2927169"/>
            <a:ext cx="3390734" cy="5573524"/>
          </a:xfrm>
          <a:prstGeom prst="rect">
            <a:avLst/>
          </a:prstGeom>
          <a:effectLst>
            <a:reflection blurRad="6350" stA="27000" endPos="16000" dir="5400000" sy="-100000" algn="bl" rotWithShape="0"/>
          </a:effectLst>
        </p:spPr>
      </p:pic>
    </p:spTree>
    <p:extLst>
      <p:ext uri="{BB962C8B-B14F-4D97-AF65-F5344CB8AC3E}">
        <p14:creationId xmlns:p14="http://schemas.microsoft.com/office/powerpoint/2010/main" val="1277367568"/>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2500"/>
                                  </p:stCondLst>
                                  <p:childTnLst>
                                    <p:set>
                                      <p:cBhvr>
                                        <p:cTn id="6" dur="1" fill="hold">
                                          <p:stCondLst>
                                            <p:cond delay="0"/>
                                          </p:stCondLst>
                                        </p:cTn>
                                        <p:tgtEl>
                                          <p:spTgt spid="69"/>
                                        </p:tgtEl>
                                        <p:attrNameLst>
                                          <p:attrName>style.visibility</p:attrName>
                                        </p:attrNameLst>
                                      </p:cBhvr>
                                      <p:to>
                                        <p:strVal val="visible"/>
                                      </p:to>
                                    </p:set>
                                    <p:anim calcmode="lin" valueType="num">
                                      <p:cBhvr additive="base">
                                        <p:cTn id="7" dur="500"/>
                                        <p:tgtEl>
                                          <p:spTgt spid="69"/>
                                        </p:tgtEl>
                                        <p:attrNameLst>
                                          <p:attrName>ppt_x</p:attrName>
                                        </p:attrNameLst>
                                      </p:cBhvr>
                                      <p:tavLst>
                                        <p:tav tm="0">
                                          <p:val>
                                            <p:strVal val="#ppt_x+#ppt_w*1.125000"/>
                                          </p:val>
                                        </p:tav>
                                        <p:tav tm="100000">
                                          <p:val>
                                            <p:strVal val="#ppt_x"/>
                                          </p:val>
                                        </p:tav>
                                      </p:tavLst>
                                    </p:anim>
                                    <p:animEffect transition="in" filter="wipe(left)">
                                      <p:cBhvr>
                                        <p:cTn id="8" dur="500"/>
                                        <p:tgtEl>
                                          <p:spTgt spid="69"/>
                                        </p:tgtEl>
                                      </p:cBhvr>
                                    </p:animEffect>
                                  </p:childTnLst>
                                </p:cTn>
                              </p:par>
                              <p:par>
                                <p:cTn id="9" presetID="12" presetClass="entr" presetSubtype="2" fill="hold" nodeType="withEffect">
                                  <p:stCondLst>
                                    <p:cond delay="1000"/>
                                  </p:stCondLst>
                                  <p:childTnLst>
                                    <p:set>
                                      <p:cBhvr>
                                        <p:cTn id="10" dur="1" fill="hold">
                                          <p:stCondLst>
                                            <p:cond delay="0"/>
                                          </p:stCondLst>
                                        </p:cTn>
                                        <p:tgtEl>
                                          <p:spTgt spid="133"/>
                                        </p:tgtEl>
                                        <p:attrNameLst>
                                          <p:attrName>style.visibility</p:attrName>
                                        </p:attrNameLst>
                                      </p:cBhvr>
                                      <p:to>
                                        <p:strVal val="visible"/>
                                      </p:to>
                                    </p:set>
                                    <p:anim calcmode="lin" valueType="num">
                                      <p:cBhvr additive="base">
                                        <p:cTn id="11" dur="500"/>
                                        <p:tgtEl>
                                          <p:spTgt spid="133"/>
                                        </p:tgtEl>
                                        <p:attrNameLst>
                                          <p:attrName>ppt_x</p:attrName>
                                        </p:attrNameLst>
                                      </p:cBhvr>
                                      <p:tavLst>
                                        <p:tav tm="0">
                                          <p:val>
                                            <p:strVal val="#ppt_x+#ppt_w*1.125000"/>
                                          </p:val>
                                        </p:tav>
                                        <p:tav tm="100000">
                                          <p:val>
                                            <p:strVal val="#ppt_x"/>
                                          </p:val>
                                        </p:tav>
                                      </p:tavLst>
                                    </p:anim>
                                    <p:animEffect transition="in" filter="wipe(left)">
                                      <p:cBhvr>
                                        <p:cTn id="12"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D5EF0-7C4C-84E0-6560-95DDB8D5B69D}"/>
            </a:ext>
          </a:extLst>
        </p:cNvPr>
        <p:cNvGrpSpPr/>
        <p:nvPr/>
      </p:nvGrpSpPr>
      <p:grpSpPr>
        <a:xfrm>
          <a:off x="0" y="0"/>
          <a:ext cx="0" cy="0"/>
          <a:chOff x="0" y="0"/>
          <a:chExt cx="0" cy="0"/>
        </a:xfrm>
      </p:grpSpPr>
      <p:sp>
        <p:nvSpPr>
          <p:cNvPr id="14" name="Titel 1">
            <a:extLst>
              <a:ext uri="{FF2B5EF4-FFF2-40B4-BE49-F238E27FC236}">
                <a16:creationId xmlns:a16="http://schemas.microsoft.com/office/drawing/2014/main" id="{1710DD1B-2D1F-F277-DB2F-0C4F6099012C}"/>
              </a:ext>
            </a:extLst>
          </p:cNvPr>
          <p:cNvSpPr>
            <a:spLocks noGrp="1"/>
          </p:cNvSpPr>
          <p:nvPr>
            <p:ph type="title"/>
          </p:nvPr>
        </p:nvSpPr>
        <p:spPr>
          <a:xfrm>
            <a:off x="731639" y="329407"/>
            <a:ext cx="10537032" cy="438926"/>
          </a:xfrm>
        </p:spPr>
        <p:txBody>
          <a:bodyPr wrap="square" anchor="ctr">
            <a:normAutofit/>
          </a:bodyPr>
          <a:lstStyle/>
          <a:p>
            <a:r>
              <a:rPr lang="tr-TR" dirty="0"/>
              <a:t>Verimlilik Kontrolleri ve Gaz Kaçak Dedektörleri</a:t>
            </a:r>
            <a:endParaRPr lang="de-DE" dirty="0"/>
          </a:p>
        </p:txBody>
      </p:sp>
      <p:sp>
        <p:nvSpPr>
          <p:cNvPr id="7" name="Metin kutusu 6">
            <a:extLst>
              <a:ext uri="{FF2B5EF4-FFF2-40B4-BE49-F238E27FC236}">
                <a16:creationId xmlns:a16="http://schemas.microsoft.com/office/drawing/2014/main" id="{79D2951B-8CC3-6404-8771-5A8F43AB5CBE}"/>
              </a:ext>
            </a:extLst>
          </p:cNvPr>
          <p:cNvSpPr txBox="1"/>
          <p:nvPr/>
        </p:nvSpPr>
        <p:spPr>
          <a:xfrm>
            <a:off x="354733" y="1409527"/>
            <a:ext cx="8779790" cy="5301451"/>
          </a:xfrm>
          <a:prstGeom prst="rect">
            <a:avLst/>
          </a:prstGeom>
          <a:noFill/>
        </p:spPr>
        <p:txBody>
          <a:bodyPr wrap="square">
            <a:spAutoFit/>
          </a:bodyPr>
          <a:lstStyle/>
          <a:p>
            <a:pPr algn="l"/>
            <a:r>
              <a:rPr lang="tr-TR" b="1" dirty="0"/>
              <a:t>Gaz Kaçak Dedektörleri ile</a:t>
            </a:r>
          </a:p>
          <a:p>
            <a:pPr algn="l"/>
            <a:r>
              <a:rPr lang="tr-TR" dirty="0"/>
              <a:t>✓ </a:t>
            </a:r>
            <a:r>
              <a:rPr lang="tr-TR" sz="2800" dirty="0"/>
              <a:t>Gaz tesisatlarının periyodik kontrolü</a:t>
            </a:r>
          </a:p>
          <a:p>
            <a:pPr algn="l"/>
            <a:r>
              <a:rPr lang="tr-TR" sz="2800" dirty="0"/>
              <a:t>✓ Brülör besleme hatlarının denetimi</a:t>
            </a:r>
          </a:p>
          <a:p>
            <a:pPr algn="l"/>
            <a:r>
              <a:rPr lang="tr-TR" sz="2800" dirty="0"/>
              <a:t>✓ Vana ve bağlantı noktalarının kontrolü</a:t>
            </a:r>
          </a:p>
          <a:p>
            <a:pPr algn="l"/>
            <a:r>
              <a:rPr lang="tr-TR" sz="2800" dirty="0"/>
              <a:t>✓ Devreye alma öncesi güvenlik doğrulaması</a:t>
            </a:r>
          </a:p>
          <a:p>
            <a:pPr algn="l"/>
            <a:r>
              <a:rPr lang="tr-TR" sz="2800" dirty="0"/>
              <a:t>✓ Bakım sonrası sızdırmazlık kontrolü</a:t>
            </a:r>
          </a:p>
          <a:p>
            <a:pPr algn="l"/>
            <a:r>
              <a:rPr lang="tr-TR" sz="2800" dirty="0"/>
              <a:t>✓ İşletme güvenliğinin artırılması</a:t>
            </a:r>
          </a:p>
          <a:p>
            <a:pPr algn="l"/>
            <a:endParaRPr lang="tr-TR" dirty="0"/>
          </a:p>
        </p:txBody>
      </p:sp>
      <p:sp>
        <p:nvSpPr>
          <p:cNvPr id="12" name="Metin kutusu 11">
            <a:extLst>
              <a:ext uri="{FF2B5EF4-FFF2-40B4-BE49-F238E27FC236}">
                <a16:creationId xmlns:a16="http://schemas.microsoft.com/office/drawing/2014/main" id="{7D3ECF20-1D91-6AE1-8209-4627D5F4C41A}"/>
              </a:ext>
            </a:extLst>
          </p:cNvPr>
          <p:cNvSpPr txBox="1"/>
          <p:nvPr/>
        </p:nvSpPr>
        <p:spPr>
          <a:xfrm>
            <a:off x="350410" y="6641263"/>
            <a:ext cx="8779790" cy="830997"/>
          </a:xfrm>
          <a:prstGeom prst="rect">
            <a:avLst/>
          </a:prstGeom>
          <a:noFill/>
        </p:spPr>
        <p:txBody>
          <a:bodyPr wrap="square">
            <a:spAutoFit/>
          </a:bodyPr>
          <a:lstStyle/>
          <a:p>
            <a:pPr algn="l"/>
            <a:r>
              <a:rPr lang="tr-TR" sz="2400" dirty="0"/>
              <a:t>Birkaç ppm seviyesindeki küçük bir kaçak dahi zamanla önemli enerji kayıplarına ve ciddi güvenlik risklerine dönüşebilir.</a:t>
            </a:r>
          </a:p>
        </p:txBody>
      </p:sp>
      <p:sp>
        <p:nvSpPr>
          <p:cNvPr id="17" name="7 Metin kutusu">
            <a:extLst>
              <a:ext uri="{FF2B5EF4-FFF2-40B4-BE49-F238E27FC236}">
                <a16:creationId xmlns:a16="http://schemas.microsoft.com/office/drawing/2014/main" id="{FF5DABA9-187C-EF9A-CED1-3F3A5714377A}"/>
              </a:ext>
            </a:extLst>
          </p:cNvPr>
          <p:cNvSpPr txBox="1"/>
          <p:nvPr/>
        </p:nvSpPr>
        <p:spPr>
          <a:xfrm>
            <a:off x="11431429" y="8596777"/>
            <a:ext cx="4230645" cy="400110"/>
          </a:xfrm>
          <a:prstGeom prst="rect">
            <a:avLst/>
          </a:prstGeom>
          <a:noFill/>
        </p:spPr>
        <p:txBody>
          <a:bodyPr wrap="none" rtlCol="0">
            <a:spAutoFit/>
          </a:bodyPr>
          <a:lstStyle/>
          <a:p>
            <a:r>
              <a:rPr lang="tr-TR" sz="2000" dirty="0">
                <a:solidFill>
                  <a:schemeClr val="bg1"/>
                </a:solidFill>
              </a:rPr>
              <a:t>Döner Fırınlarda İzolasyon Kontrolü</a:t>
            </a:r>
          </a:p>
        </p:txBody>
      </p:sp>
      <p:pic>
        <p:nvPicPr>
          <p:cNvPr id="3" name="Bildplatzhalter 17">
            <a:extLst>
              <a:ext uri="{FF2B5EF4-FFF2-40B4-BE49-F238E27FC236}">
                <a16:creationId xmlns:a16="http://schemas.microsoft.com/office/drawing/2014/main" id="{2DDC5FBE-2725-1E73-7F7C-5A11117ADDC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8779669" y="1547805"/>
            <a:ext cx="8591551" cy="7048972"/>
          </a:xfrm>
          <a:custGeom>
            <a:avLst/>
            <a:gdLst>
              <a:gd name="connsiteX0" fmla="*/ 3524486 w 8591551"/>
              <a:gd name="connsiteY0" fmla="*/ 0 h 7048972"/>
              <a:gd name="connsiteX1" fmla="*/ 8591551 w 8591551"/>
              <a:gd name="connsiteY1" fmla="*/ 0 h 7048972"/>
              <a:gd name="connsiteX2" fmla="*/ 8591551 w 8591551"/>
              <a:gd name="connsiteY2" fmla="*/ 7048972 h 7048972"/>
              <a:gd name="connsiteX3" fmla="*/ 3524486 w 8591551"/>
              <a:gd name="connsiteY3" fmla="*/ 7048972 h 7048972"/>
              <a:gd name="connsiteX4" fmla="*/ 0 w 8591551"/>
              <a:gd name="connsiteY4" fmla="*/ 3524486 h 7048972"/>
              <a:gd name="connsiteX5" fmla="*/ 3524486 w 8591551"/>
              <a:gd name="connsiteY5" fmla="*/ 0 h 704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1551" h="7048972">
                <a:moveTo>
                  <a:pt x="3524486" y="0"/>
                </a:moveTo>
                <a:lnTo>
                  <a:pt x="8591551" y="0"/>
                </a:lnTo>
                <a:lnTo>
                  <a:pt x="8591551" y="7048972"/>
                </a:lnTo>
                <a:lnTo>
                  <a:pt x="3524486" y="7048972"/>
                </a:lnTo>
                <a:cubicBezTo>
                  <a:pt x="1577966" y="7048972"/>
                  <a:pt x="0" y="5471006"/>
                  <a:pt x="0" y="3524486"/>
                </a:cubicBezTo>
                <a:cubicBezTo>
                  <a:pt x="0" y="1577966"/>
                  <a:pt x="1577966" y="0"/>
                  <a:pt x="3524486" y="0"/>
                </a:cubicBezTo>
                <a:close/>
              </a:path>
            </a:pathLst>
          </a:custGeom>
        </p:spPr>
      </p:pic>
    </p:spTree>
    <p:extLst>
      <p:ext uri="{BB962C8B-B14F-4D97-AF65-F5344CB8AC3E}">
        <p14:creationId xmlns:p14="http://schemas.microsoft.com/office/powerpoint/2010/main" val="13399596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B2EF8-8855-0A78-BEB9-D8B53AA579F4}"/>
            </a:ext>
          </a:extLst>
        </p:cNvPr>
        <p:cNvGrpSpPr/>
        <p:nvPr/>
      </p:nvGrpSpPr>
      <p:grpSpPr>
        <a:xfrm>
          <a:off x="0" y="0"/>
          <a:ext cx="0" cy="0"/>
          <a:chOff x="0" y="0"/>
          <a:chExt cx="0" cy="0"/>
        </a:xfrm>
      </p:grpSpPr>
      <p:pic>
        <p:nvPicPr>
          <p:cNvPr id="4" name="Grafik 21" descr="Ein Bild, das Schrift, Typografie enthält.&#10;&#10;KI-generierte Inhalte können fehlerhaft sein.">
            <a:extLst>
              <a:ext uri="{FF2B5EF4-FFF2-40B4-BE49-F238E27FC236}">
                <a16:creationId xmlns:a16="http://schemas.microsoft.com/office/drawing/2014/main" id="{FF77AFF9-F13F-0E8A-6A70-693775079A4C}"/>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7734382" y="8066330"/>
            <a:ext cx="5306509" cy="864937"/>
          </a:xfrm>
          <a:prstGeom prst="rect">
            <a:avLst/>
          </a:prstGeom>
        </p:spPr>
      </p:pic>
      <p:pic>
        <p:nvPicPr>
          <p:cNvPr id="5" name="Grafik 8">
            <a:extLst>
              <a:ext uri="{FF2B5EF4-FFF2-40B4-BE49-F238E27FC236}">
                <a16:creationId xmlns:a16="http://schemas.microsoft.com/office/drawing/2014/main" id="{E9F05F2F-572E-292A-280B-E5C996A55227}"/>
              </a:ext>
            </a:extLst>
          </p:cNvPr>
          <p:cNvPicPr>
            <a:picLocks noChangeAspect="1"/>
          </p:cNvPicPr>
          <p:nvPr/>
        </p:nvPicPr>
        <p:blipFill>
          <a:blip r:embed="rId14">
            <a:extLst>
              <a:ext uri="{28A0092B-C50C-407E-A947-70E740481C1C}">
                <a14:useLocalDpi xmlns:a14="http://schemas.microsoft.com/office/drawing/2010/main"/>
              </a:ext>
            </a:extLst>
          </a:blip>
          <a:srcRect/>
          <a:stretch/>
        </p:blipFill>
        <p:spPr>
          <a:xfrm>
            <a:off x="3882010" y="1204344"/>
            <a:ext cx="11200726" cy="7467150"/>
          </a:xfrm>
          <a:prstGeom prst="rect">
            <a:avLst/>
          </a:prstGeom>
        </p:spPr>
      </p:pic>
      <p:sp>
        <p:nvSpPr>
          <p:cNvPr id="6" name="Rectangle 14">
            <a:extLst>
              <a:ext uri="{FF2B5EF4-FFF2-40B4-BE49-F238E27FC236}">
                <a16:creationId xmlns:a16="http://schemas.microsoft.com/office/drawing/2014/main" id="{94F62D6B-E216-936E-E9D8-F4EAB50CF9F9}"/>
              </a:ext>
            </a:extLst>
          </p:cNvPr>
          <p:cNvSpPr txBox="1">
            <a:spLocks noChangeArrowheads="1"/>
          </p:cNvSpPr>
          <p:nvPr>
            <p:custDataLst>
              <p:tags r:id="rId1"/>
            </p:custDataLst>
          </p:nvPr>
        </p:nvSpPr>
        <p:spPr bwMode="auto">
          <a:xfrm>
            <a:off x="727870" y="2736835"/>
            <a:ext cx="4123530" cy="483909"/>
          </a:xfrm>
          <a:prstGeom prst="roundRect">
            <a:avLst>
              <a:gd name="adj" fmla="val 50000"/>
            </a:avLst>
          </a:prstGeom>
          <a:solidFill>
            <a:schemeClr val="tx2"/>
          </a:solidFill>
          <a:ln>
            <a:noFill/>
          </a:ln>
          <a:effectLst/>
        </p:spPr>
        <p:txBody>
          <a:bodyPr vert="horz" wrap="square" lIns="72000" tIns="18000" rIns="0" bIns="18000" numCol="1" anchor="t" anchorCtr="0" compatLnSpc="1">
            <a:prstTxWarp prst="textNoShape">
              <a:avLst/>
            </a:prstTxWarp>
            <a:spAutoFit/>
          </a:bodyPr>
          <a:lstStyle>
            <a:lvl1pPr marL="0" indent="0" algn="l" rtl="0" eaLnBrk="1" fontAlgn="base" hangingPunct="1">
              <a:spcBef>
                <a:spcPts val="600"/>
              </a:spcBef>
              <a:spcAft>
                <a:spcPct val="0"/>
              </a:spcAft>
              <a:buClr>
                <a:schemeClr val="accent1"/>
              </a:buClr>
              <a:buNone/>
              <a:defRPr sz="2400" b="1">
                <a:solidFill>
                  <a:schemeClr val="tx1"/>
                </a:solidFill>
                <a:latin typeface="+mn-lt"/>
                <a:ea typeface="+mn-ea"/>
                <a:cs typeface="+mn-cs"/>
              </a:defRPr>
            </a:lvl1pPr>
            <a:lvl2pPr marL="360363" indent="-360363" algn="l" rtl="0" eaLnBrk="1" fontAlgn="base" hangingPunct="1">
              <a:spcBef>
                <a:spcPts val="600"/>
              </a:spcBef>
              <a:spcAft>
                <a:spcPct val="0"/>
              </a:spcAft>
              <a:buClr>
                <a:schemeClr val="accent1"/>
              </a:buClr>
              <a:buFont typeface="Arial" panose="020B0604020202020204" pitchFamily="34" charset="0"/>
              <a:buChar char="•"/>
              <a:defRPr sz="2400">
                <a:solidFill>
                  <a:schemeClr val="tx1"/>
                </a:solidFill>
                <a:latin typeface="+mn-lt"/>
              </a:defRPr>
            </a:lvl2pPr>
            <a:lvl3pPr marL="719138" indent="-358775"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3pPr>
            <a:lvl4pPr marL="1079500"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4pPr>
            <a:lvl5pPr marL="1439863"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5pPr>
            <a:lvl6pPr marL="5084594" algn="l" rtl="0" eaLnBrk="1" fontAlgn="base" hangingPunct="1">
              <a:spcBef>
                <a:spcPct val="20000"/>
              </a:spcBef>
              <a:spcAft>
                <a:spcPct val="0"/>
              </a:spcAft>
              <a:defRPr sz="2700">
                <a:solidFill>
                  <a:schemeClr val="tx1"/>
                </a:solidFill>
                <a:latin typeface="+mn-lt"/>
              </a:defRPr>
            </a:lvl6pPr>
            <a:lvl7pPr marL="5962509" algn="l" rtl="0" eaLnBrk="1" fontAlgn="base" hangingPunct="1">
              <a:spcBef>
                <a:spcPct val="20000"/>
              </a:spcBef>
              <a:spcAft>
                <a:spcPct val="0"/>
              </a:spcAft>
              <a:defRPr sz="2700">
                <a:solidFill>
                  <a:schemeClr val="tx1"/>
                </a:solidFill>
                <a:latin typeface="+mn-lt"/>
              </a:defRPr>
            </a:lvl7pPr>
            <a:lvl8pPr marL="6840424" algn="l" rtl="0" eaLnBrk="1" fontAlgn="base" hangingPunct="1">
              <a:spcBef>
                <a:spcPct val="20000"/>
              </a:spcBef>
              <a:spcAft>
                <a:spcPct val="0"/>
              </a:spcAft>
              <a:defRPr sz="2700">
                <a:solidFill>
                  <a:schemeClr val="tx1"/>
                </a:solidFill>
                <a:latin typeface="+mn-lt"/>
              </a:defRPr>
            </a:lvl8pPr>
            <a:lvl9pPr marL="7718340" algn="l" rtl="0" eaLnBrk="1" fontAlgn="base" hangingPunct="1">
              <a:spcBef>
                <a:spcPct val="20000"/>
              </a:spcBef>
              <a:spcAft>
                <a:spcPct val="0"/>
              </a:spcAft>
              <a:defRPr sz="2700">
                <a:solidFill>
                  <a:schemeClr val="tx1"/>
                </a:solidFill>
                <a:latin typeface="+mn-lt"/>
              </a:defRPr>
            </a:lvl9pPr>
          </a:lstStyle>
          <a:p>
            <a:pPr marL="231775"/>
            <a:r>
              <a:rPr lang="tr-TR" sz="2000" b="0" dirty="0">
                <a:solidFill>
                  <a:schemeClr val="bg1"/>
                </a:solidFill>
              </a:rPr>
              <a:t>Hızlı</a:t>
            </a:r>
            <a:endParaRPr lang="en-US" sz="2000" b="0" dirty="0">
              <a:solidFill>
                <a:schemeClr val="bg1"/>
              </a:solidFill>
            </a:endParaRPr>
          </a:p>
        </p:txBody>
      </p:sp>
      <p:sp>
        <p:nvSpPr>
          <p:cNvPr id="9" name="Titel 1">
            <a:extLst>
              <a:ext uri="{FF2B5EF4-FFF2-40B4-BE49-F238E27FC236}">
                <a16:creationId xmlns:a16="http://schemas.microsoft.com/office/drawing/2014/main" id="{19AAB326-7095-A7B4-0EC9-0790A7B163B2}"/>
              </a:ext>
            </a:extLst>
          </p:cNvPr>
          <p:cNvSpPr>
            <a:spLocks noGrp="1"/>
          </p:cNvSpPr>
          <p:nvPr>
            <p:ph type="title"/>
          </p:nvPr>
        </p:nvSpPr>
        <p:spPr>
          <a:xfrm>
            <a:off x="625409" y="347604"/>
            <a:ext cx="14552987" cy="492443"/>
          </a:xfrm>
        </p:spPr>
        <p:txBody>
          <a:bodyPr/>
          <a:lstStyle/>
          <a:p>
            <a:r>
              <a:rPr lang="tr-TR" sz="3200" dirty="0">
                <a:solidFill>
                  <a:schemeClr val="bg1"/>
                </a:solidFill>
              </a:rPr>
              <a:t>Verimlilik Kontrolleri ve Gaz Kaçak Dedektörleri</a:t>
            </a:r>
            <a:endParaRPr lang="de-DE" sz="3200" dirty="0">
              <a:solidFill>
                <a:schemeClr val="bg1"/>
              </a:solidFill>
            </a:endParaRPr>
          </a:p>
        </p:txBody>
      </p:sp>
      <p:cxnSp>
        <p:nvCxnSpPr>
          <p:cNvPr id="11" name="Gerader Verbinder 65">
            <a:extLst>
              <a:ext uri="{FF2B5EF4-FFF2-40B4-BE49-F238E27FC236}">
                <a16:creationId xmlns:a16="http://schemas.microsoft.com/office/drawing/2014/main" id="{23BE092D-A23A-24B4-CBFD-72C82F289D1D}"/>
              </a:ext>
            </a:extLst>
          </p:cNvPr>
          <p:cNvCxnSpPr/>
          <p:nvPr/>
        </p:nvCxnSpPr>
        <p:spPr bwMode="auto">
          <a:xfrm>
            <a:off x="2359213" y="6373599"/>
            <a:ext cx="2745274" cy="0"/>
          </a:xfrm>
          <a:prstGeom prst="line">
            <a:avLst/>
          </a:prstGeom>
          <a:solidFill>
            <a:schemeClr val="accent1"/>
          </a:solidFill>
          <a:ln w="38100" cap="flat" cmpd="sng" algn="ctr">
            <a:solidFill>
              <a:schemeClr val="bg1"/>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Rectangle 14">
            <a:extLst>
              <a:ext uri="{FF2B5EF4-FFF2-40B4-BE49-F238E27FC236}">
                <a16:creationId xmlns:a16="http://schemas.microsoft.com/office/drawing/2014/main" id="{E9EDE80E-99D5-B000-F994-BC036C60ABCC}"/>
              </a:ext>
            </a:extLst>
          </p:cNvPr>
          <p:cNvSpPr txBox="1">
            <a:spLocks noChangeArrowheads="1"/>
          </p:cNvSpPr>
          <p:nvPr>
            <p:custDataLst>
              <p:tags r:id="rId2"/>
            </p:custDataLst>
          </p:nvPr>
        </p:nvSpPr>
        <p:spPr bwMode="auto">
          <a:xfrm>
            <a:off x="727871" y="3222626"/>
            <a:ext cx="4123529" cy="1109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08000" rIns="0" bIns="0" numCol="1" anchor="t" anchorCtr="0" compatLnSpc="1">
            <a:prstTxWarp prst="textNoShape">
              <a:avLst/>
            </a:prstTxWarp>
            <a:spAutoFit/>
          </a:bodyPr>
          <a:lstStyle>
            <a:lvl1pPr marL="0" indent="0" algn="l" rtl="0" eaLnBrk="1" fontAlgn="base" hangingPunct="1">
              <a:spcBef>
                <a:spcPts val="600"/>
              </a:spcBef>
              <a:spcAft>
                <a:spcPct val="0"/>
              </a:spcAft>
              <a:buClr>
                <a:schemeClr val="accent1"/>
              </a:buClr>
              <a:buNone/>
              <a:defRPr sz="2400" b="1">
                <a:solidFill>
                  <a:schemeClr val="tx1"/>
                </a:solidFill>
                <a:latin typeface="+mn-lt"/>
                <a:ea typeface="+mn-ea"/>
                <a:cs typeface="+mn-cs"/>
              </a:defRPr>
            </a:lvl1pPr>
            <a:lvl2pPr marL="360363" indent="-360363" algn="l" rtl="0" eaLnBrk="1" fontAlgn="base" hangingPunct="1">
              <a:spcBef>
                <a:spcPts val="600"/>
              </a:spcBef>
              <a:spcAft>
                <a:spcPct val="0"/>
              </a:spcAft>
              <a:buClr>
                <a:schemeClr val="accent1"/>
              </a:buClr>
              <a:buFont typeface="Arial" panose="020B0604020202020204" pitchFamily="34" charset="0"/>
              <a:buChar char="•"/>
              <a:defRPr sz="2400">
                <a:solidFill>
                  <a:schemeClr val="tx1"/>
                </a:solidFill>
                <a:latin typeface="+mn-lt"/>
              </a:defRPr>
            </a:lvl2pPr>
            <a:lvl3pPr marL="719138" indent="-358775"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3pPr>
            <a:lvl4pPr marL="1079500"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4pPr>
            <a:lvl5pPr marL="1439863"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5pPr>
            <a:lvl6pPr marL="5084594" algn="l" rtl="0" eaLnBrk="1" fontAlgn="base" hangingPunct="1">
              <a:spcBef>
                <a:spcPct val="20000"/>
              </a:spcBef>
              <a:spcAft>
                <a:spcPct val="0"/>
              </a:spcAft>
              <a:defRPr sz="2700">
                <a:solidFill>
                  <a:schemeClr val="tx1"/>
                </a:solidFill>
                <a:latin typeface="+mn-lt"/>
              </a:defRPr>
            </a:lvl6pPr>
            <a:lvl7pPr marL="5962509" algn="l" rtl="0" eaLnBrk="1" fontAlgn="base" hangingPunct="1">
              <a:spcBef>
                <a:spcPct val="20000"/>
              </a:spcBef>
              <a:spcAft>
                <a:spcPct val="0"/>
              </a:spcAft>
              <a:defRPr sz="2700">
                <a:solidFill>
                  <a:schemeClr val="tx1"/>
                </a:solidFill>
                <a:latin typeface="+mn-lt"/>
              </a:defRPr>
            </a:lvl7pPr>
            <a:lvl8pPr marL="6840424" algn="l" rtl="0" eaLnBrk="1" fontAlgn="base" hangingPunct="1">
              <a:spcBef>
                <a:spcPct val="20000"/>
              </a:spcBef>
              <a:spcAft>
                <a:spcPct val="0"/>
              </a:spcAft>
              <a:defRPr sz="2700">
                <a:solidFill>
                  <a:schemeClr val="tx1"/>
                </a:solidFill>
                <a:latin typeface="+mn-lt"/>
              </a:defRPr>
            </a:lvl8pPr>
            <a:lvl9pPr marL="7718340" algn="l" rtl="0" eaLnBrk="1" fontAlgn="base" hangingPunct="1">
              <a:spcBef>
                <a:spcPct val="20000"/>
              </a:spcBef>
              <a:spcAft>
                <a:spcPct val="0"/>
              </a:spcAft>
              <a:defRPr sz="2700">
                <a:solidFill>
                  <a:schemeClr val="tx1"/>
                </a:solidFill>
                <a:latin typeface="+mn-lt"/>
              </a:defRPr>
            </a:lvl9pPr>
          </a:lstStyle>
          <a:p>
            <a:pPr lvl="1"/>
            <a:r>
              <a:rPr lang="de-DE" sz="2000" dirty="0" err="1"/>
              <a:t>Gelişmiş</a:t>
            </a:r>
            <a:r>
              <a:rPr lang="de-DE" sz="2000" dirty="0"/>
              <a:t> fan </a:t>
            </a:r>
            <a:r>
              <a:rPr lang="de-DE" sz="2000" dirty="0" err="1"/>
              <a:t>emiş</a:t>
            </a:r>
            <a:r>
              <a:rPr lang="de-DE" sz="2000" dirty="0"/>
              <a:t> </a:t>
            </a:r>
            <a:r>
              <a:rPr lang="de-DE" sz="2000" dirty="0" err="1"/>
              <a:t>gücü</a:t>
            </a:r>
            <a:r>
              <a:rPr lang="de-DE" sz="2000" dirty="0"/>
              <a:t>. </a:t>
            </a:r>
          </a:p>
          <a:p>
            <a:pPr lvl="1"/>
            <a:r>
              <a:rPr lang="de-DE" sz="2000" dirty="0"/>
              <a:t>2 </a:t>
            </a:r>
            <a:r>
              <a:rPr lang="de-DE" sz="2000" dirty="0" err="1"/>
              <a:t>saniyenin</a:t>
            </a:r>
            <a:r>
              <a:rPr lang="de-DE" sz="2000" dirty="0"/>
              <a:t> </a:t>
            </a:r>
            <a:r>
              <a:rPr lang="de-DE" sz="2000" dirty="0" err="1"/>
              <a:t>altında</a:t>
            </a:r>
            <a:r>
              <a:rPr lang="de-DE" sz="2000" dirty="0"/>
              <a:t> </a:t>
            </a:r>
            <a:r>
              <a:rPr lang="de-DE" sz="2000" dirty="0" err="1"/>
              <a:t>yanıt</a:t>
            </a:r>
            <a:r>
              <a:rPr lang="de-DE" sz="2000" dirty="0"/>
              <a:t> ve </a:t>
            </a:r>
            <a:r>
              <a:rPr lang="de-DE" sz="2000" dirty="0" err="1"/>
              <a:t>toparlanma</a:t>
            </a:r>
            <a:r>
              <a:rPr lang="de-DE" sz="2000" dirty="0"/>
              <a:t>.</a:t>
            </a:r>
            <a:endParaRPr lang="en-US" sz="1200" noProof="0" dirty="0"/>
          </a:p>
        </p:txBody>
      </p:sp>
      <p:sp>
        <p:nvSpPr>
          <p:cNvPr id="15" name="Rectangle 14">
            <a:extLst>
              <a:ext uri="{FF2B5EF4-FFF2-40B4-BE49-F238E27FC236}">
                <a16:creationId xmlns:a16="http://schemas.microsoft.com/office/drawing/2014/main" id="{959B7E74-279C-5A89-1AE2-18A151D82C98}"/>
              </a:ext>
            </a:extLst>
          </p:cNvPr>
          <p:cNvSpPr txBox="1">
            <a:spLocks noChangeArrowheads="1"/>
          </p:cNvSpPr>
          <p:nvPr>
            <p:custDataLst>
              <p:tags r:id="rId3"/>
            </p:custDataLst>
          </p:nvPr>
        </p:nvSpPr>
        <p:spPr bwMode="auto">
          <a:xfrm>
            <a:off x="725488" y="4886456"/>
            <a:ext cx="4056795" cy="483909"/>
          </a:xfrm>
          <a:prstGeom prst="roundRect">
            <a:avLst>
              <a:gd name="adj" fmla="val 50000"/>
            </a:avLst>
          </a:prstGeom>
          <a:solidFill>
            <a:schemeClr val="tx2"/>
          </a:solidFill>
          <a:ln>
            <a:noFill/>
          </a:ln>
          <a:effectLst/>
        </p:spPr>
        <p:txBody>
          <a:bodyPr vert="horz" wrap="square" lIns="72000" tIns="18000" rIns="0" bIns="18000" numCol="1" anchor="t" anchorCtr="0" compatLnSpc="1">
            <a:prstTxWarp prst="textNoShape">
              <a:avLst/>
            </a:prstTxWarp>
            <a:spAutoFit/>
          </a:bodyPr>
          <a:lstStyle>
            <a:lvl1pPr marL="0" indent="0" algn="l" rtl="0" eaLnBrk="1" fontAlgn="base" hangingPunct="1">
              <a:spcBef>
                <a:spcPts val="600"/>
              </a:spcBef>
              <a:spcAft>
                <a:spcPct val="0"/>
              </a:spcAft>
              <a:buClr>
                <a:schemeClr val="accent1"/>
              </a:buClr>
              <a:buNone/>
              <a:defRPr sz="2400" b="1">
                <a:solidFill>
                  <a:schemeClr val="tx1"/>
                </a:solidFill>
                <a:latin typeface="+mn-lt"/>
                <a:ea typeface="+mn-ea"/>
                <a:cs typeface="+mn-cs"/>
              </a:defRPr>
            </a:lvl1pPr>
            <a:lvl2pPr marL="360363" indent="-360363" algn="l" rtl="0" eaLnBrk="1" fontAlgn="base" hangingPunct="1">
              <a:spcBef>
                <a:spcPts val="600"/>
              </a:spcBef>
              <a:spcAft>
                <a:spcPct val="0"/>
              </a:spcAft>
              <a:buClr>
                <a:schemeClr val="accent1"/>
              </a:buClr>
              <a:buFont typeface="Arial" panose="020B0604020202020204" pitchFamily="34" charset="0"/>
              <a:buChar char="•"/>
              <a:defRPr sz="2400">
                <a:solidFill>
                  <a:schemeClr val="tx1"/>
                </a:solidFill>
                <a:latin typeface="+mn-lt"/>
              </a:defRPr>
            </a:lvl2pPr>
            <a:lvl3pPr marL="719138" indent="-358775"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3pPr>
            <a:lvl4pPr marL="1079500"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4pPr>
            <a:lvl5pPr marL="1439863"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5pPr>
            <a:lvl6pPr marL="5084594" algn="l" rtl="0" eaLnBrk="1" fontAlgn="base" hangingPunct="1">
              <a:spcBef>
                <a:spcPct val="20000"/>
              </a:spcBef>
              <a:spcAft>
                <a:spcPct val="0"/>
              </a:spcAft>
              <a:defRPr sz="2700">
                <a:solidFill>
                  <a:schemeClr val="tx1"/>
                </a:solidFill>
                <a:latin typeface="+mn-lt"/>
              </a:defRPr>
            </a:lvl6pPr>
            <a:lvl7pPr marL="5962509" algn="l" rtl="0" eaLnBrk="1" fontAlgn="base" hangingPunct="1">
              <a:spcBef>
                <a:spcPct val="20000"/>
              </a:spcBef>
              <a:spcAft>
                <a:spcPct val="0"/>
              </a:spcAft>
              <a:defRPr sz="2700">
                <a:solidFill>
                  <a:schemeClr val="tx1"/>
                </a:solidFill>
                <a:latin typeface="+mn-lt"/>
              </a:defRPr>
            </a:lvl7pPr>
            <a:lvl8pPr marL="6840424" algn="l" rtl="0" eaLnBrk="1" fontAlgn="base" hangingPunct="1">
              <a:spcBef>
                <a:spcPct val="20000"/>
              </a:spcBef>
              <a:spcAft>
                <a:spcPct val="0"/>
              </a:spcAft>
              <a:defRPr sz="2700">
                <a:solidFill>
                  <a:schemeClr val="tx1"/>
                </a:solidFill>
                <a:latin typeface="+mn-lt"/>
              </a:defRPr>
            </a:lvl8pPr>
            <a:lvl9pPr marL="7718340" algn="l" rtl="0" eaLnBrk="1" fontAlgn="base" hangingPunct="1">
              <a:spcBef>
                <a:spcPct val="20000"/>
              </a:spcBef>
              <a:spcAft>
                <a:spcPct val="0"/>
              </a:spcAft>
              <a:defRPr sz="2700">
                <a:solidFill>
                  <a:schemeClr val="tx1"/>
                </a:solidFill>
                <a:latin typeface="+mn-lt"/>
              </a:defRPr>
            </a:lvl9pPr>
          </a:lstStyle>
          <a:p>
            <a:pPr marL="231775"/>
            <a:r>
              <a:rPr lang="en-US" sz="2000" b="0">
                <a:solidFill>
                  <a:schemeClr val="bg1"/>
                </a:solidFill>
              </a:rPr>
              <a:t>Uygun</a:t>
            </a:r>
            <a:endParaRPr lang="en-US" sz="2000" b="0" noProof="0" dirty="0">
              <a:solidFill>
                <a:schemeClr val="bg1"/>
              </a:solidFill>
            </a:endParaRPr>
          </a:p>
        </p:txBody>
      </p:sp>
      <p:sp>
        <p:nvSpPr>
          <p:cNvPr id="16" name="Rectangle 14">
            <a:extLst>
              <a:ext uri="{FF2B5EF4-FFF2-40B4-BE49-F238E27FC236}">
                <a16:creationId xmlns:a16="http://schemas.microsoft.com/office/drawing/2014/main" id="{E3116973-A881-2B46-A4C0-3E554BFFAC75}"/>
              </a:ext>
            </a:extLst>
          </p:cNvPr>
          <p:cNvSpPr txBox="1">
            <a:spLocks noChangeArrowheads="1"/>
          </p:cNvSpPr>
          <p:nvPr>
            <p:custDataLst>
              <p:tags r:id="rId4"/>
            </p:custDataLst>
          </p:nvPr>
        </p:nvSpPr>
        <p:spPr bwMode="auto">
          <a:xfrm>
            <a:off x="12732462" y="3847552"/>
            <a:ext cx="3672619" cy="724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08000" rIns="0" bIns="0" numCol="1" anchor="t" anchorCtr="0" compatLnSpc="1">
            <a:prstTxWarp prst="textNoShape">
              <a:avLst/>
            </a:prstTxWarp>
            <a:spAutoFit/>
          </a:bodyPr>
          <a:lstStyle>
            <a:lvl1pPr marL="0" indent="0" algn="l" rtl="0" eaLnBrk="1" fontAlgn="base" hangingPunct="1">
              <a:spcBef>
                <a:spcPts val="600"/>
              </a:spcBef>
              <a:spcAft>
                <a:spcPct val="0"/>
              </a:spcAft>
              <a:buClr>
                <a:schemeClr val="accent1"/>
              </a:buClr>
              <a:buNone/>
              <a:defRPr sz="2400" b="1">
                <a:solidFill>
                  <a:schemeClr val="tx1"/>
                </a:solidFill>
                <a:latin typeface="+mn-lt"/>
                <a:ea typeface="+mn-ea"/>
                <a:cs typeface="+mn-cs"/>
              </a:defRPr>
            </a:lvl1pPr>
            <a:lvl2pPr marL="360363" indent="-360363" algn="l" rtl="0" eaLnBrk="1" fontAlgn="base" hangingPunct="1">
              <a:spcBef>
                <a:spcPts val="600"/>
              </a:spcBef>
              <a:spcAft>
                <a:spcPct val="0"/>
              </a:spcAft>
              <a:buClr>
                <a:schemeClr val="accent1"/>
              </a:buClr>
              <a:buFont typeface="Arial" panose="020B0604020202020204" pitchFamily="34" charset="0"/>
              <a:buChar char="•"/>
              <a:defRPr sz="2400">
                <a:solidFill>
                  <a:schemeClr val="tx1"/>
                </a:solidFill>
                <a:latin typeface="+mn-lt"/>
              </a:defRPr>
            </a:lvl2pPr>
            <a:lvl3pPr marL="719138" indent="-358775"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3pPr>
            <a:lvl4pPr marL="1079500"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4pPr>
            <a:lvl5pPr marL="1439863"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5pPr>
            <a:lvl6pPr marL="5084594" algn="l" rtl="0" eaLnBrk="1" fontAlgn="base" hangingPunct="1">
              <a:spcBef>
                <a:spcPct val="20000"/>
              </a:spcBef>
              <a:spcAft>
                <a:spcPct val="0"/>
              </a:spcAft>
              <a:defRPr sz="2700">
                <a:solidFill>
                  <a:schemeClr val="tx1"/>
                </a:solidFill>
                <a:latin typeface="+mn-lt"/>
              </a:defRPr>
            </a:lvl6pPr>
            <a:lvl7pPr marL="5962509" algn="l" rtl="0" eaLnBrk="1" fontAlgn="base" hangingPunct="1">
              <a:spcBef>
                <a:spcPct val="20000"/>
              </a:spcBef>
              <a:spcAft>
                <a:spcPct val="0"/>
              </a:spcAft>
              <a:defRPr sz="2700">
                <a:solidFill>
                  <a:schemeClr val="tx1"/>
                </a:solidFill>
                <a:latin typeface="+mn-lt"/>
              </a:defRPr>
            </a:lvl7pPr>
            <a:lvl8pPr marL="6840424" algn="l" rtl="0" eaLnBrk="1" fontAlgn="base" hangingPunct="1">
              <a:spcBef>
                <a:spcPct val="20000"/>
              </a:spcBef>
              <a:spcAft>
                <a:spcPct val="0"/>
              </a:spcAft>
              <a:defRPr sz="2700">
                <a:solidFill>
                  <a:schemeClr val="tx1"/>
                </a:solidFill>
                <a:latin typeface="+mn-lt"/>
              </a:defRPr>
            </a:lvl8pPr>
            <a:lvl9pPr marL="7718340" algn="l" rtl="0" eaLnBrk="1" fontAlgn="base" hangingPunct="1">
              <a:spcBef>
                <a:spcPct val="20000"/>
              </a:spcBef>
              <a:spcAft>
                <a:spcPct val="0"/>
              </a:spcAft>
              <a:defRPr sz="2700">
                <a:solidFill>
                  <a:schemeClr val="tx1"/>
                </a:solidFill>
                <a:latin typeface="+mn-lt"/>
              </a:defRPr>
            </a:lvl9pPr>
          </a:lstStyle>
          <a:p>
            <a:pPr lvl="1"/>
            <a:r>
              <a:rPr lang="de-DE" sz="2000" dirty="0" err="1"/>
              <a:t>testo</a:t>
            </a:r>
            <a:r>
              <a:rPr lang="de-DE" sz="2000" dirty="0"/>
              <a:t> NDIR </a:t>
            </a:r>
            <a:r>
              <a:rPr lang="de-DE" sz="2000" dirty="0" err="1"/>
              <a:t>sensörü</a:t>
            </a:r>
            <a:r>
              <a:rPr lang="de-DE" sz="2000" dirty="0"/>
              <a:t> ve </a:t>
            </a:r>
            <a:r>
              <a:rPr lang="de-DE" sz="2000" dirty="0" err="1"/>
              <a:t>hassasiyet</a:t>
            </a:r>
            <a:r>
              <a:rPr lang="de-DE" sz="2000" dirty="0"/>
              <a:t> 1 g/</a:t>
            </a:r>
            <a:r>
              <a:rPr lang="de-DE" sz="2000" dirty="0" err="1"/>
              <a:t>a'ya</a:t>
            </a:r>
            <a:r>
              <a:rPr lang="de-DE" sz="2000" dirty="0"/>
              <a:t> </a:t>
            </a:r>
            <a:r>
              <a:rPr lang="de-DE" sz="2000" dirty="0" err="1"/>
              <a:t>indirildi</a:t>
            </a:r>
            <a:r>
              <a:rPr lang="de-DE" sz="2000" dirty="0"/>
              <a:t>.</a:t>
            </a:r>
            <a:endParaRPr lang="en-US" sz="2000" b="1" dirty="0"/>
          </a:p>
        </p:txBody>
      </p:sp>
      <p:sp>
        <p:nvSpPr>
          <p:cNvPr id="17" name="Rectangle 14">
            <a:extLst>
              <a:ext uri="{FF2B5EF4-FFF2-40B4-BE49-F238E27FC236}">
                <a16:creationId xmlns:a16="http://schemas.microsoft.com/office/drawing/2014/main" id="{699435BD-6573-5416-1974-976F3953CBC4}"/>
              </a:ext>
            </a:extLst>
          </p:cNvPr>
          <p:cNvSpPr txBox="1">
            <a:spLocks noChangeArrowheads="1"/>
          </p:cNvSpPr>
          <p:nvPr>
            <p:custDataLst>
              <p:tags r:id="rId5"/>
            </p:custDataLst>
          </p:nvPr>
        </p:nvSpPr>
        <p:spPr bwMode="auto">
          <a:xfrm>
            <a:off x="12683094" y="3317473"/>
            <a:ext cx="4123529" cy="530079"/>
          </a:xfrm>
          <a:prstGeom prst="roundRect">
            <a:avLst>
              <a:gd name="adj" fmla="val 50000"/>
            </a:avLst>
          </a:prstGeom>
          <a:solidFill>
            <a:schemeClr val="tx2"/>
          </a:solidFill>
          <a:ln>
            <a:noFill/>
          </a:ln>
          <a:effectLst/>
        </p:spPr>
        <p:txBody>
          <a:bodyPr vert="horz" wrap="square" lIns="1332000" tIns="18000" rIns="0" bIns="18000" numCol="1" anchor="t" anchorCtr="0" compatLnSpc="1">
            <a:prstTxWarp prst="textNoShape">
              <a:avLst/>
            </a:prstTxWarp>
            <a:spAutoFit/>
          </a:bodyPr>
          <a:lstStyle>
            <a:lvl1pPr marL="0" indent="0" algn="l" rtl="0" eaLnBrk="1" fontAlgn="base" hangingPunct="1">
              <a:spcBef>
                <a:spcPts val="600"/>
              </a:spcBef>
              <a:spcAft>
                <a:spcPct val="0"/>
              </a:spcAft>
              <a:buClr>
                <a:schemeClr val="accent1"/>
              </a:buClr>
              <a:buNone/>
              <a:defRPr sz="2400" b="1">
                <a:solidFill>
                  <a:schemeClr val="tx1"/>
                </a:solidFill>
                <a:latin typeface="+mn-lt"/>
                <a:ea typeface="+mn-ea"/>
                <a:cs typeface="+mn-cs"/>
              </a:defRPr>
            </a:lvl1pPr>
            <a:lvl2pPr marL="360363" indent="-360363" algn="l" rtl="0" eaLnBrk="1" fontAlgn="base" hangingPunct="1">
              <a:spcBef>
                <a:spcPts val="600"/>
              </a:spcBef>
              <a:spcAft>
                <a:spcPct val="0"/>
              </a:spcAft>
              <a:buClr>
                <a:schemeClr val="accent1"/>
              </a:buClr>
              <a:buFont typeface="Arial" panose="020B0604020202020204" pitchFamily="34" charset="0"/>
              <a:buChar char="•"/>
              <a:defRPr sz="2400">
                <a:solidFill>
                  <a:schemeClr val="tx1"/>
                </a:solidFill>
                <a:latin typeface="+mn-lt"/>
              </a:defRPr>
            </a:lvl2pPr>
            <a:lvl3pPr marL="719138" indent="-358775"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3pPr>
            <a:lvl4pPr marL="1079500"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4pPr>
            <a:lvl5pPr marL="1439863"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5pPr>
            <a:lvl6pPr marL="5084594" algn="l" rtl="0" eaLnBrk="1" fontAlgn="base" hangingPunct="1">
              <a:spcBef>
                <a:spcPct val="20000"/>
              </a:spcBef>
              <a:spcAft>
                <a:spcPct val="0"/>
              </a:spcAft>
              <a:defRPr sz="2700">
                <a:solidFill>
                  <a:schemeClr val="tx1"/>
                </a:solidFill>
                <a:latin typeface="+mn-lt"/>
              </a:defRPr>
            </a:lvl6pPr>
            <a:lvl7pPr marL="5962509" algn="l" rtl="0" eaLnBrk="1" fontAlgn="base" hangingPunct="1">
              <a:spcBef>
                <a:spcPct val="20000"/>
              </a:spcBef>
              <a:spcAft>
                <a:spcPct val="0"/>
              </a:spcAft>
              <a:defRPr sz="2700">
                <a:solidFill>
                  <a:schemeClr val="tx1"/>
                </a:solidFill>
                <a:latin typeface="+mn-lt"/>
              </a:defRPr>
            </a:lvl7pPr>
            <a:lvl8pPr marL="6840424" algn="l" rtl="0" eaLnBrk="1" fontAlgn="base" hangingPunct="1">
              <a:spcBef>
                <a:spcPct val="20000"/>
              </a:spcBef>
              <a:spcAft>
                <a:spcPct val="0"/>
              </a:spcAft>
              <a:defRPr sz="2700">
                <a:solidFill>
                  <a:schemeClr val="tx1"/>
                </a:solidFill>
                <a:latin typeface="+mn-lt"/>
              </a:defRPr>
            </a:lvl8pPr>
            <a:lvl9pPr marL="7718340" algn="l" rtl="0" eaLnBrk="1" fontAlgn="base" hangingPunct="1">
              <a:spcBef>
                <a:spcPct val="20000"/>
              </a:spcBef>
              <a:spcAft>
                <a:spcPct val="0"/>
              </a:spcAft>
              <a:defRPr sz="2700">
                <a:solidFill>
                  <a:schemeClr val="tx1"/>
                </a:solidFill>
                <a:latin typeface="+mn-lt"/>
              </a:defRPr>
            </a:lvl9pPr>
          </a:lstStyle>
          <a:p>
            <a:pPr marL="14288">
              <a:tabLst>
                <a:tab pos="3463925" algn="l"/>
              </a:tabLst>
            </a:pPr>
            <a:endParaRPr lang="en-US" sz="2000" noProof="0" dirty="0">
              <a:solidFill>
                <a:schemeClr val="bg1"/>
              </a:solidFill>
            </a:endParaRPr>
          </a:p>
        </p:txBody>
      </p:sp>
      <p:sp>
        <p:nvSpPr>
          <p:cNvPr id="18" name="Rectangle 14">
            <a:extLst>
              <a:ext uri="{FF2B5EF4-FFF2-40B4-BE49-F238E27FC236}">
                <a16:creationId xmlns:a16="http://schemas.microsoft.com/office/drawing/2014/main" id="{834817EE-FE96-8EC3-20CC-B5910E79B8C7}"/>
              </a:ext>
            </a:extLst>
          </p:cNvPr>
          <p:cNvSpPr txBox="1">
            <a:spLocks noChangeArrowheads="1"/>
          </p:cNvSpPr>
          <p:nvPr>
            <p:custDataLst>
              <p:tags r:id="rId6"/>
            </p:custDataLst>
          </p:nvPr>
        </p:nvSpPr>
        <p:spPr bwMode="auto">
          <a:xfrm>
            <a:off x="711146" y="7411681"/>
            <a:ext cx="3746497" cy="1032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08000" rIns="0" bIns="0" numCol="1" anchor="t" anchorCtr="0" compatLnSpc="1">
            <a:prstTxWarp prst="textNoShape">
              <a:avLst/>
            </a:prstTxWarp>
            <a:spAutoFit/>
          </a:bodyPr>
          <a:lstStyle>
            <a:lvl1pPr marL="0" indent="0" algn="l" rtl="0" eaLnBrk="1" fontAlgn="base" hangingPunct="1">
              <a:spcBef>
                <a:spcPts val="600"/>
              </a:spcBef>
              <a:spcAft>
                <a:spcPct val="0"/>
              </a:spcAft>
              <a:buClr>
                <a:schemeClr val="accent1"/>
              </a:buClr>
              <a:buNone/>
              <a:defRPr sz="2400" b="1">
                <a:solidFill>
                  <a:schemeClr val="tx1"/>
                </a:solidFill>
                <a:latin typeface="+mn-lt"/>
                <a:ea typeface="+mn-ea"/>
                <a:cs typeface="+mn-cs"/>
              </a:defRPr>
            </a:lvl1pPr>
            <a:lvl2pPr marL="360363" indent="-360363" algn="l" rtl="0" eaLnBrk="1" fontAlgn="base" hangingPunct="1">
              <a:spcBef>
                <a:spcPts val="600"/>
              </a:spcBef>
              <a:spcAft>
                <a:spcPct val="0"/>
              </a:spcAft>
              <a:buClr>
                <a:schemeClr val="accent1"/>
              </a:buClr>
              <a:buFont typeface="Arial" panose="020B0604020202020204" pitchFamily="34" charset="0"/>
              <a:buChar char="•"/>
              <a:defRPr sz="2400">
                <a:solidFill>
                  <a:schemeClr val="tx1"/>
                </a:solidFill>
                <a:latin typeface="+mn-lt"/>
              </a:defRPr>
            </a:lvl2pPr>
            <a:lvl3pPr marL="719138" indent="-358775"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3pPr>
            <a:lvl4pPr marL="1079500"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4pPr>
            <a:lvl5pPr marL="1439863"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5pPr>
            <a:lvl6pPr marL="5084594" algn="l" rtl="0" eaLnBrk="1" fontAlgn="base" hangingPunct="1">
              <a:spcBef>
                <a:spcPct val="20000"/>
              </a:spcBef>
              <a:spcAft>
                <a:spcPct val="0"/>
              </a:spcAft>
              <a:defRPr sz="2700">
                <a:solidFill>
                  <a:schemeClr val="tx1"/>
                </a:solidFill>
                <a:latin typeface="+mn-lt"/>
              </a:defRPr>
            </a:lvl6pPr>
            <a:lvl7pPr marL="5962509" algn="l" rtl="0" eaLnBrk="1" fontAlgn="base" hangingPunct="1">
              <a:spcBef>
                <a:spcPct val="20000"/>
              </a:spcBef>
              <a:spcAft>
                <a:spcPct val="0"/>
              </a:spcAft>
              <a:defRPr sz="2700">
                <a:solidFill>
                  <a:schemeClr val="tx1"/>
                </a:solidFill>
                <a:latin typeface="+mn-lt"/>
              </a:defRPr>
            </a:lvl7pPr>
            <a:lvl8pPr marL="6840424" algn="l" rtl="0" eaLnBrk="1" fontAlgn="base" hangingPunct="1">
              <a:spcBef>
                <a:spcPct val="20000"/>
              </a:spcBef>
              <a:spcAft>
                <a:spcPct val="0"/>
              </a:spcAft>
              <a:defRPr sz="2700">
                <a:solidFill>
                  <a:schemeClr val="tx1"/>
                </a:solidFill>
                <a:latin typeface="+mn-lt"/>
              </a:defRPr>
            </a:lvl8pPr>
            <a:lvl9pPr marL="7718340" algn="l" rtl="0" eaLnBrk="1" fontAlgn="base" hangingPunct="1">
              <a:spcBef>
                <a:spcPct val="20000"/>
              </a:spcBef>
              <a:spcAft>
                <a:spcPct val="0"/>
              </a:spcAft>
              <a:defRPr sz="2700">
                <a:solidFill>
                  <a:schemeClr val="tx1"/>
                </a:solidFill>
                <a:latin typeface="+mn-lt"/>
              </a:defRPr>
            </a:lvl9pPr>
          </a:lstStyle>
          <a:p>
            <a:pPr lvl="1"/>
            <a:r>
              <a:rPr lang="de-DE" sz="2000" dirty="0" err="1"/>
              <a:t>Potansiyel</a:t>
            </a:r>
            <a:r>
              <a:rPr lang="de-DE" sz="2000" dirty="0"/>
              <a:t> </a:t>
            </a:r>
            <a:r>
              <a:rPr lang="de-DE" sz="2000" dirty="0" err="1"/>
              <a:t>patlayıcı</a:t>
            </a:r>
            <a:r>
              <a:rPr lang="de-DE" sz="2000" dirty="0"/>
              <a:t> </a:t>
            </a:r>
            <a:r>
              <a:rPr lang="de-DE" sz="2000" dirty="0" err="1"/>
              <a:t>atmosferlerde</a:t>
            </a:r>
            <a:r>
              <a:rPr lang="de-DE" sz="2000" dirty="0"/>
              <a:t> </a:t>
            </a:r>
            <a:r>
              <a:rPr lang="de-DE" sz="2000" dirty="0" err="1"/>
              <a:t>kullanım</a:t>
            </a:r>
            <a:r>
              <a:rPr lang="de-DE" sz="2000" dirty="0"/>
              <a:t> </a:t>
            </a:r>
            <a:r>
              <a:rPr lang="de-DE" sz="2000" dirty="0" err="1"/>
              <a:t>için</a:t>
            </a:r>
            <a:r>
              <a:rPr lang="de-DE" sz="2000" dirty="0"/>
              <a:t> ATEX </a:t>
            </a:r>
            <a:r>
              <a:rPr lang="de-DE" sz="2000" dirty="0" err="1"/>
              <a:t>sertifikalı</a:t>
            </a:r>
            <a:r>
              <a:rPr lang="de-DE" sz="2000" dirty="0"/>
              <a:t> (</a:t>
            </a:r>
            <a:r>
              <a:rPr lang="de-DE" sz="2000" dirty="0" err="1"/>
              <a:t>bölge</a:t>
            </a:r>
            <a:r>
              <a:rPr lang="de-DE" sz="2000" dirty="0"/>
              <a:t> 2)</a:t>
            </a:r>
          </a:p>
        </p:txBody>
      </p:sp>
      <p:sp>
        <p:nvSpPr>
          <p:cNvPr id="21" name="Textfeld 27">
            <a:extLst>
              <a:ext uri="{FF2B5EF4-FFF2-40B4-BE49-F238E27FC236}">
                <a16:creationId xmlns:a16="http://schemas.microsoft.com/office/drawing/2014/main" id="{5BA445CD-9B68-6C9C-1C5F-FFB6F97FDE6E}"/>
              </a:ext>
            </a:extLst>
          </p:cNvPr>
          <p:cNvSpPr txBox="1"/>
          <p:nvPr/>
        </p:nvSpPr>
        <p:spPr>
          <a:xfrm>
            <a:off x="13052825" y="3365066"/>
            <a:ext cx="1980565" cy="307777"/>
          </a:xfrm>
          <a:prstGeom prst="rect">
            <a:avLst/>
          </a:prstGeom>
          <a:noFill/>
        </p:spPr>
        <p:txBody>
          <a:bodyPr wrap="square" lIns="0" tIns="0" rIns="0" bIns="0" rtlCol="0">
            <a:spAutoFit/>
          </a:bodyPr>
          <a:lstStyle/>
          <a:p>
            <a:pPr marL="14288" algn="l">
              <a:tabLst>
                <a:tab pos="3463925" algn="l"/>
              </a:tabLst>
            </a:pPr>
            <a:r>
              <a:rPr lang="de-DE" sz="2000" dirty="0" err="1">
                <a:solidFill>
                  <a:schemeClr val="bg1"/>
                </a:solidFill>
                <a:latin typeface="Roboto" panose="02000000000000000000" pitchFamily="2" charset="0"/>
                <a:ea typeface="Roboto" panose="02000000000000000000" pitchFamily="2" charset="0"/>
              </a:rPr>
              <a:t>Seçici</a:t>
            </a:r>
            <a:endParaRPr lang="en-US" sz="2000" dirty="0">
              <a:solidFill>
                <a:schemeClr val="bg1"/>
              </a:solidFill>
              <a:latin typeface="Roboto" panose="02000000000000000000" pitchFamily="2" charset="0"/>
              <a:ea typeface="Roboto" panose="02000000000000000000" pitchFamily="2" charset="0"/>
            </a:endParaRPr>
          </a:p>
        </p:txBody>
      </p:sp>
      <p:sp>
        <p:nvSpPr>
          <p:cNvPr id="23" name="Rectangle 14">
            <a:extLst>
              <a:ext uri="{FF2B5EF4-FFF2-40B4-BE49-F238E27FC236}">
                <a16:creationId xmlns:a16="http://schemas.microsoft.com/office/drawing/2014/main" id="{24295EE7-674C-8D37-2673-5FFB90FBFB0A}"/>
              </a:ext>
            </a:extLst>
          </p:cNvPr>
          <p:cNvSpPr txBox="1">
            <a:spLocks noChangeArrowheads="1"/>
          </p:cNvSpPr>
          <p:nvPr>
            <p:custDataLst>
              <p:tags r:id="rId7"/>
            </p:custDataLst>
          </p:nvPr>
        </p:nvSpPr>
        <p:spPr bwMode="auto">
          <a:xfrm>
            <a:off x="12711113" y="5139314"/>
            <a:ext cx="4124325" cy="585530"/>
          </a:xfrm>
          <a:prstGeom prst="roundRect">
            <a:avLst>
              <a:gd name="adj" fmla="val 50000"/>
            </a:avLst>
          </a:prstGeom>
          <a:solidFill>
            <a:schemeClr val="tx2"/>
          </a:solidFill>
          <a:ln>
            <a:noFill/>
          </a:ln>
          <a:effectLst/>
        </p:spPr>
        <p:txBody>
          <a:bodyPr vert="horz" wrap="square" lIns="1332000" tIns="18000" rIns="0" bIns="18000" numCol="1" anchor="t" anchorCtr="0" compatLnSpc="1">
            <a:prstTxWarp prst="textNoShape">
              <a:avLst/>
            </a:prstTxWarp>
            <a:spAutoFit/>
          </a:bodyPr>
          <a:lstStyle>
            <a:lvl1pPr marL="0" indent="0" algn="l" rtl="0" eaLnBrk="1" fontAlgn="base" hangingPunct="1">
              <a:spcBef>
                <a:spcPts val="600"/>
              </a:spcBef>
              <a:spcAft>
                <a:spcPct val="0"/>
              </a:spcAft>
              <a:buClr>
                <a:schemeClr val="accent1"/>
              </a:buClr>
              <a:buNone/>
              <a:defRPr sz="2400" b="1">
                <a:solidFill>
                  <a:schemeClr val="tx1"/>
                </a:solidFill>
                <a:latin typeface="+mn-lt"/>
                <a:ea typeface="+mn-ea"/>
                <a:cs typeface="+mn-cs"/>
              </a:defRPr>
            </a:lvl1pPr>
            <a:lvl2pPr marL="360363" indent="-360363" algn="l" rtl="0" eaLnBrk="1" fontAlgn="base" hangingPunct="1">
              <a:spcBef>
                <a:spcPts val="600"/>
              </a:spcBef>
              <a:spcAft>
                <a:spcPct val="0"/>
              </a:spcAft>
              <a:buClr>
                <a:schemeClr val="accent1"/>
              </a:buClr>
              <a:buFont typeface="Arial" panose="020B0604020202020204" pitchFamily="34" charset="0"/>
              <a:buChar char="•"/>
              <a:defRPr sz="2400">
                <a:solidFill>
                  <a:schemeClr val="tx1"/>
                </a:solidFill>
                <a:latin typeface="+mn-lt"/>
              </a:defRPr>
            </a:lvl2pPr>
            <a:lvl3pPr marL="719138" indent="-358775"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3pPr>
            <a:lvl4pPr marL="1079500"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4pPr>
            <a:lvl5pPr marL="1439863"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5pPr>
            <a:lvl6pPr marL="5084594" algn="l" rtl="0" eaLnBrk="1" fontAlgn="base" hangingPunct="1">
              <a:spcBef>
                <a:spcPct val="20000"/>
              </a:spcBef>
              <a:spcAft>
                <a:spcPct val="0"/>
              </a:spcAft>
              <a:defRPr sz="2700">
                <a:solidFill>
                  <a:schemeClr val="tx1"/>
                </a:solidFill>
                <a:latin typeface="+mn-lt"/>
              </a:defRPr>
            </a:lvl6pPr>
            <a:lvl7pPr marL="5962509" algn="l" rtl="0" eaLnBrk="1" fontAlgn="base" hangingPunct="1">
              <a:spcBef>
                <a:spcPct val="20000"/>
              </a:spcBef>
              <a:spcAft>
                <a:spcPct val="0"/>
              </a:spcAft>
              <a:defRPr sz="2700">
                <a:solidFill>
                  <a:schemeClr val="tx1"/>
                </a:solidFill>
                <a:latin typeface="+mn-lt"/>
              </a:defRPr>
            </a:lvl7pPr>
            <a:lvl8pPr marL="6840424" algn="l" rtl="0" eaLnBrk="1" fontAlgn="base" hangingPunct="1">
              <a:spcBef>
                <a:spcPct val="20000"/>
              </a:spcBef>
              <a:spcAft>
                <a:spcPct val="0"/>
              </a:spcAft>
              <a:defRPr sz="2700">
                <a:solidFill>
                  <a:schemeClr val="tx1"/>
                </a:solidFill>
                <a:latin typeface="+mn-lt"/>
              </a:defRPr>
            </a:lvl8pPr>
            <a:lvl9pPr marL="7718340" algn="l" rtl="0" eaLnBrk="1" fontAlgn="base" hangingPunct="1">
              <a:spcBef>
                <a:spcPct val="20000"/>
              </a:spcBef>
              <a:spcAft>
                <a:spcPct val="0"/>
              </a:spcAft>
              <a:defRPr sz="2700">
                <a:solidFill>
                  <a:schemeClr val="tx1"/>
                </a:solidFill>
                <a:latin typeface="+mn-lt"/>
              </a:defRPr>
            </a:lvl9pPr>
          </a:lstStyle>
          <a:p>
            <a:endParaRPr lang="en-US" sz="2000" noProof="0" dirty="0">
              <a:solidFill>
                <a:schemeClr val="bg1"/>
              </a:solidFill>
            </a:endParaRPr>
          </a:p>
        </p:txBody>
      </p:sp>
      <p:sp>
        <p:nvSpPr>
          <p:cNvPr id="24" name="Textfeld 29">
            <a:extLst>
              <a:ext uri="{FF2B5EF4-FFF2-40B4-BE49-F238E27FC236}">
                <a16:creationId xmlns:a16="http://schemas.microsoft.com/office/drawing/2014/main" id="{7C8A2F06-2B1C-2EBD-8707-E3E2F1C0CAD4}"/>
              </a:ext>
            </a:extLst>
          </p:cNvPr>
          <p:cNvSpPr txBox="1"/>
          <p:nvPr/>
        </p:nvSpPr>
        <p:spPr>
          <a:xfrm>
            <a:off x="13139702" y="5278190"/>
            <a:ext cx="2772897" cy="307777"/>
          </a:xfrm>
          <a:prstGeom prst="rect">
            <a:avLst/>
          </a:prstGeom>
          <a:noFill/>
        </p:spPr>
        <p:txBody>
          <a:bodyPr wrap="square" lIns="0" tIns="0" rIns="0" bIns="0" rtlCol="0">
            <a:spAutoFit/>
          </a:bodyPr>
          <a:lstStyle/>
          <a:p>
            <a:pPr marL="14288" algn="l">
              <a:tabLst>
                <a:tab pos="3463925" algn="l"/>
              </a:tabLst>
            </a:pPr>
            <a:r>
              <a:rPr lang="de-DE" sz="2000" dirty="0" err="1">
                <a:solidFill>
                  <a:schemeClr val="bg1"/>
                </a:solidFill>
                <a:latin typeface="Roboto" panose="02000000000000000000" pitchFamily="2" charset="0"/>
                <a:ea typeface="Roboto" panose="02000000000000000000" pitchFamily="2" charset="0"/>
              </a:rPr>
              <a:t>Kolay</a:t>
            </a:r>
            <a:r>
              <a:rPr lang="de-DE" sz="2000" dirty="0">
                <a:solidFill>
                  <a:schemeClr val="bg1"/>
                </a:solidFill>
                <a:latin typeface="Roboto" panose="02000000000000000000" pitchFamily="2" charset="0"/>
                <a:ea typeface="Roboto" panose="02000000000000000000" pitchFamily="2" charset="0"/>
              </a:rPr>
              <a:t> ve </a:t>
            </a:r>
            <a:r>
              <a:rPr lang="de-DE" sz="2000" dirty="0" err="1">
                <a:solidFill>
                  <a:schemeClr val="bg1"/>
                </a:solidFill>
                <a:latin typeface="Roboto" panose="02000000000000000000" pitchFamily="2" charset="0"/>
                <a:ea typeface="Roboto" panose="02000000000000000000" pitchFamily="2" charset="0"/>
              </a:rPr>
              <a:t>güvenilir</a:t>
            </a:r>
            <a:endParaRPr lang="en-US" sz="2000" dirty="0">
              <a:solidFill>
                <a:schemeClr val="bg1"/>
              </a:solidFill>
              <a:latin typeface="Roboto" panose="02000000000000000000" pitchFamily="2" charset="0"/>
              <a:ea typeface="Roboto" panose="02000000000000000000" pitchFamily="2" charset="0"/>
            </a:endParaRPr>
          </a:p>
        </p:txBody>
      </p:sp>
      <p:sp>
        <p:nvSpPr>
          <p:cNvPr id="25" name="Rectangle 14">
            <a:extLst>
              <a:ext uri="{FF2B5EF4-FFF2-40B4-BE49-F238E27FC236}">
                <a16:creationId xmlns:a16="http://schemas.microsoft.com/office/drawing/2014/main" id="{45C34103-ED41-FD28-540A-7EB11117EEEC}"/>
              </a:ext>
            </a:extLst>
          </p:cNvPr>
          <p:cNvSpPr txBox="1">
            <a:spLocks noChangeArrowheads="1"/>
          </p:cNvSpPr>
          <p:nvPr>
            <p:custDataLst>
              <p:tags r:id="rId8"/>
            </p:custDataLst>
          </p:nvPr>
        </p:nvSpPr>
        <p:spPr bwMode="auto">
          <a:xfrm>
            <a:off x="12725458" y="5816727"/>
            <a:ext cx="4053618" cy="3032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08000" rIns="0" bIns="0" numCol="1" anchor="t" anchorCtr="0" compatLnSpc="1">
            <a:prstTxWarp prst="textNoShape">
              <a:avLst/>
            </a:prstTxWarp>
            <a:spAutoFit/>
          </a:bodyPr>
          <a:lstStyle>
            <a:defPPr>
              <a:defRPr lang="en-US"/>
            </a:defPPr>
            <a:lvl1pPr marL="0" indent="0" algn="l" eaLnBrk="1" hangingPunct="1">
              <a:spcBef>
                <a:spcPts val="600"/>
              </a:spcBef>
              <a:buClr>
                <a:schemeClr val="accent1"/>
              </a:buClr>
              <a:buNone/>
              <a:defRPr sz="2400" b="1" i="1">
                <a:latin typeface="+mn-lt"/>
              </a:defRPr>
            </a:lvl1pPr>
            <a:lvl2pPr marL="360363" lvl="1" indent="-360363" algn="l" eaLnBrk="1" hangingPunct="1">
              <a:spcBef>
                <a:spcPts val="600"/>
              </a:spcBef>
              <a:buClr>
                <a:schemeClr val="accent1"/>
              </a:buClr>
              <a:buFont typeface="Arial" panose="020B0604020202020204" pitchFamily="34" charset="0"/>
              <a:buChar char="•"/>
              <a:defRPr sz="2000">
                <a:latin typeface="+mn-lt"/>
              </a:defRPr>
            </a:lvl2pPr>
            <a:lvl3pPr marL="719138" indent="-358775" algn="l" eaLnBrk="1" hangingPunct="1">
              <a:spcBef>
                <a:spcPts val="600"/>
              </a:spcBef>
              <a:buClr>
                <a:schemeClr val="accent1"/>
              </a:buClr>
              <a:buFont typeface="Symbol" panose="05050102010706020507" pitchFamily="18" charset="2"/>
              <a:buChar char="-"/>
              <a:defRPr sz="2400">
                <a:latin typeface="+mn-lt"/>
              </a:defRPr>
            </a:lvl3pPr>
            <a:lvl4pPr marL="1079500" indent="-360363" algn="l" eaLnBrk="1" hangingPunct="1">
              <a:spcBef>
                <a:spcPts val="600"/>
              </a:spcBef>
              <a:buClr>
                <a:schemeClr val="accent1"/>
              </a:buClr>
              <a:buFont typeface="Symbol" panose="05050102010706020507" pitchFamily="18" charset="2"/>
              <a:buChar char="-"/>
              <a:defRPr sz="2400">
                <a:latin typeface="+mn-lt"/>
              </a:defRPr>
            </a:lvl4pPr>
            <a:lvl5pPr marL="1439863" indent="-360363" algn="l" eaLnBrk="1" hangingPunct="1">
              <a:spcBef>
                <a:spcPts val="600"/>
              </a:spcBef>
              <a:buClr>
                <a:schemeClr val="accent1"/>
              </a:buClr>
              <a:buFont typeface="Symbol" panose="05050102010706020507" pitchFamily="18" charset="2"/>
              <a:buChar char="-"/>
              <a:defRPr sz="2400">
                <a:latin typeface="+mn-lt"/>
              </a:defRPr>
            </a:lvl5pPr>
            <a:lvl6pPr marL="5084594" fontAlgn="base">
              <a:spcBef>
                <a:spcPct val="20000"/>
              </a:spcBef>
              <a:spcAft>
                <a:spcPct val="0"/>
              </a:spcAft>
              <a:defRPr sz="2700">
                <a:latin typeface="+mn-lt"/>
              </a:defRPr>
            </a:lvl6pPr>
            <a:lvl7pPr marL="5962509" fontAlgn="base">
              <a:spcBef>
                <a:spcPct val="20000"/>
              </a:spcBef>
              <a:spcAft>
                <a:spcPct val="0"/>
              </a:spcAft>
              <a:defRPr sz="2700">
                <a:latin typeface="+mn-lt"/>
              </a:defRPr>
            </a:lvl7pPr>
            <a:lvl8pPr marL="6840424" fontAlgn="base">
              <a:spcBef>
                <a:spcPct val="20000"/>
              </a:spcBef>
              <a:spcAft>
                <a:spcPct val="0"/>
              </a:spcAft>
              <a:defRPr sz="2700">
                <a:latin typeface="+mn-lt"/>
              </a:defRPr>
            </a:lvl8pPr>
            <a:lvl9pPr marL="7718340" fontAlgn="base">
              <a:spcBef>
                <a:spcPct val="20000"/>
              </a:spcBef>
              <a:spcAft>
                <a:spcPct val="0"/>
              </a:spcAft>
              <a:defRPr sz="2700">
                <a:latin typeface="+mn-lt"/>
              </a:defRPr>
            </a:lvl9pPr>
          </a:lstStyle>
          <a:p>
            <a:pPr lvl="1"/>
            <a:r>
              <a:rPr lang="de-DE" dirty="0" err="1"/>
              <a:t>Sezgisel</a:t>
            </a:r>
            <a:r>
              <a:rPr lang="de-DE" dirty="0"/>
              <a:t> </a:t>
            </a:r>
            <a:r>
              <a:rPr lang="de-DE" dirty="0" err="1"/>
              <a:t>sızıntı</a:t>
            </a:r>
            <a:r>
              <a:rPr lang="de-DE" dirty="0"/>
              <a:t> </a:t>
            </a:r>
            <a:r>
              <a:rPr lang="de-DE" dirty="0" err="1"/>
              <a:t>analizi</a:t>
            </a:r>
            <a:r>
              <a:rPr lang="de-DE" dirty="0"/>
              <a:t> </a:t>
            </a:r>
            <a:r>
              <a:rPr lang="de-DE" dirty="0" err="1"/>
              <a:t>için</a:t>
            </a:r>
            <a:r>
              <a:rPr lang="de-DE" dirty="0"/>
              <a:t> 3 </a:t>
            </a:r>
            <a:r>
              <a:rPr lang="de-DE" dirty="0" err="1"/>
              <a:t>seçilebilir</a:t>
            </a:r>
            <a:r>
              <a:rPr lang="de-DE" dirty="0"/>
              <a:t> </a:t>
            </a:r>
            <a:r>
              <a:rPr lang="de-DE" dirty="0" err="1"/>
              <a:t>renkli</a:t>
            </a:r>
            <a:r>
              <a:rPr lang="de-DE" dirty="0"/>
              <a:t> </a:t>
            </a:r>
            <a:r>
              <a:rPr lang="de-DE" dirty="0" err="1"/>
              <a:t>ekran</a:t>
            </a:r>
            <a:r>
              <a:rPr lang="de-DE" dirty="0"/>
              <a:t> </a:t>
            </a:r>
            <a:r>
              <a:rPr lang="de-DE" dirty="0" err="1"/>
              <a:t>modu</a:t>
            </a:r>
            <a:r>
              <a:rPr lang="de-DE" dirty="0"/>
              <a:t> (</a:t>
            </a:r>
            <a:r>
              <a:rPr lang="de-DE" dirty="0" err="1"/>
              <a:t>sayısal</a:t>
            </a:r>
            <a:r>
              <a:rPr lang="de-DE" dirty="0"/>
              <a:t>, </a:t>
            </a:r>
            <a:r>
              <a:rPr lang="de-DE" dirty="0" err="1"/>
              <a:t>çubuk</a:t>
            </a:r>
            <a:r>
              <a:rPr lang="de-DE" dirty="0"/>
              <a:t> </a:t>
            </a:r>
            <a:r>
              <a:rPr lang="de-DE" dirty="0" err="1"/>
              <a:t>grafik</a:t>
            </a:r>
            <a:r>
              <a:rPr lang="de-DE" dirty="0"/>
              <a:t>, </a:t>
            </a:r>
            <a:r>
              <a:rPr lang="de-DE" dirty="0" err="1"/>
              <a:t>trend</a:t>
            </a:r>
            <a:r>
              <a:rPr lang="de-DE" dirty="0"/>
              <a:t> </a:t>
            </a:r>
            <a:r>
              <a:rPr lang="de-DE" dirty="0" err="1"/>
              <a:t>eğrisi</a:t>
            </a:r>
            <a:r>
              <a:rPr lang="de-DE" dirty="0"/>
              <a:t>)
</a:t>
            </a:r>
            <a:r>
              <a:rPr lang="de-DE" dirty="0" err="1"/>
              <a:t>Ses</a:t>
            </a:r>
            <a:r>
              <a:rPr lang="de-DE" dirty="0"/>
              <a:t> ve </a:t>
            </a:r>
            <a:r>
              <a:rPr lang="de-DE" dirty="0" err="1"/>
              <a:t>titreşim</a:t>
            </a:r>
            <a:r>
              <a:rPr lang="de-DE" dirty="0"/>
              <a:t> </a:t>
            </a:r>
            <a:r>
              <a:rPr lang="de-DE" dirty="0" err="1"/>
              <a:t>alarmları</a:t>
            </a:r>
            <a:r>
              <a:rPr lang="de-DE" dirty="0"/>
              <a:t>
</a:t>
            </a:r>
            <a:r>
              <a:rPr lang="de-DE" dirty="0" err="1"/>
              <a:t>Hızlı</a:t>
            </a:r>
            <a:r>
              <a:rPr lang="de-DE" dirty="0"/>
              <a:t> </a:t>
            </a:r>
            <a:r>
              <a:rPr lang="de-DE" dirty="0" err="1"/>
              <a:t>nokta</a:t>
            </a:r>
            <a:r>
              <a:rPr lang="de-DE" dirty="0"/>
              <a:t> </a:t>
            </a:r>
            <a:r>
              <a:rPr lang="de-DE" dirty="0" err="1"/>
              <a:t>yerelleştirme</a:t>
            </a:r>
            <a:r>
              <a:rPr lang="de-DE" dirty="0"/>
              <a:t> </a:t>
            </a:r>
            <a:r>
              <a:rPr lang="de-DE" dirty="0" err="1"/>
              <a:t>için</a:t>
            </a:r>
            <a:r>
              <a:rPr lang="de-DE" dirty="0"/>
              <a:t> </a:t>
            </a:r>
            <a:r>
              <a:rPr lang="de-DE" dirty="0" err="1"/>
              <a:t>otomatik</a:t>
            </a:r>
            <a:r>
              <a:rPr lang="de-DE" dirty="0"/>
              <a:t> </a:t>
            </a:r>
            <a:r>
              <a:rPr lang="de-DE" dirty="0" err="1"/>
              <a:t>sıfır</a:t>
            </a:r>
            <a:r>
              <a:rPr lang="de-DE" dirty="0"/>
              <a:t> </a:t>
            </a:r>
            <a:r>
              <a:rPr lang="de-DE" dirty="0" err="1"/>
              <a:t>modu</a:t>
            </a:r>
            <a:r>
              <a:rPr lang="de-DE" dirty="0"/>
              <a:t>. </a:t>
            </a:r>
            <a:r>
              <a:rPr lang="de-DE" dirty="0" err="1"/>
              <a:t>Bireysel</a:t>
            </a:r>
            <a:r>
              <a:rPr lang="de-DE" dirty="0"/>
              <a:t> </a:t>
            </a:r>
            <a:r>
              <a:rPr lang="de-DE" dirty="0" err="1"/>
              <a:t>ayarlama</a:t>
            </a:r>
            <a:r>
              <a:rPr lang="de-DE" dirty="0"/>
              <a:t> </a:t>
            </a:r>
            <a:r>
              <a:rPr lang="de-DE" dirty="0" err="1"/>
              <a:t>için</a:t>
            </a:r>
            <a:r>
              <a:rPr lang="de-DE" dirty="0"/>
              <a:t> </a:t>
            </a:r>
            <a:r>
              <a:rPr lang="de-DE" dirty="0" err="1"/>
              <a:t>manuel</a:t>
            </a:r>
            <a:r>
              <a:rPr lang="de-DE" dirty="0"/>
              <a:t> </a:t>
            </a:r>
            <a:r>
              <a:rPr lang="de-DE" dirty="0" err="1"/>
              <a:t>sıfırlama</a:t>
            </a:r>
            <a:r>
              <a:rPr lang="de-DE" dirty="0"/>
              <a:t> </a:t>
            </a:r>
            <a:r>
              <a:rPr lang="de-DE" dirty="0" err="1"/>
              <a:t>seçeneği</a:t>
            </a:r>
            <a:endParaRPr lang="de-DE" sz="2000" dirty="0"/>
          </a:p>
        </p:txBody>
      </p:sp>
      <p:sp>
        <p:nvSpPr>
          <p:cNvPr id="26" name="Rectangle 14">
            <a:extLst>
              <a:ext uri="{FF2B5EF4-FFF2-40B4-BE49-F238E27FC236}">
                <a16:creationId xmlns:a16="http://schemas.microsoft.com/office/drawing/2014/main" id="{453DAABC-CB58-5EB9-F668-C9E4C26D66B1}"/>
              </a:ext>
            </a:extLst>
          </p:cNvPr>
          <p:cNvSpPr txBox="1">
            <a:spLocks noChangeArrowheads="1"/>
          </p:cNvSpPr>
          <p:nvPr>
            <p:custDataLst>
              <p:tags r:id="rId9"/>
            </p:custDataLst>
          </p:nvPr>
        </p:nvSpPr>
        <p:spPr bwMode="auto">
          <a:xfrm>
            <a:off x="780262" y="6940690"/>
            <a:ext cx="4056795" cy="483909"/>
          </a:xfrm>
          <a:prstGeom prst="roundRect">
            <a:avLst>
              <a:gd name="adj" fmla="val 50000"/>
            </a:avLst>
          </a:prstGeom>
          <a:solidFill>
            <a:schemeClr val="tx2"/>
          </a:solidFill>
          <a:ln>
            <a:noFill/>
          </a:ln>
          <a:effectLst/>
        </p:spPr>
        <p:txBody>
          <a:bodyPr vert="horz" wrap="square" lIns="72000" tIns="18000" rIns="0" bIns="18000" numCol="1" anchor="t" anchorCtr="0" compatLnSpc="1">
            <a:prstTxWarp prst="textNoShape">
              <a:avLst/>
            </a:prstTxWarp>
            <a:spAutoFit/>
          </a:bodyPr>
          <a:lstStyle>
            <a:lvl1pPr marL="0" indent="0" algn="l" rtl="0" eaLnBrk="1" fontAlgn="base" hangingPunct="1">
              <a:spcBef>
                <a:spcPts val="600"/>
              </a:spcBef>
              <a:spcAft>
                <a:spcPct val="0"/>
              </a:spcAft>
              <a:buClr>
                <a:schemeClr val="accent1"/>
              </a:buClr>
              <a:buNone/>
              <a:defRPr sz="2400" b="1">
                <a:solidFill>
                  <a:schemeClr val="tx1"/>
                </a:solidFill>
                <a:latin typeface="+mn-lt"/>
                <a:ea typeface="+mn-ea"/>
                <a:cs typeface="+mn-cs"/>
              </a:defRPr>
            </a:lvl1pPr>
            <a:lvl2pPr marL="360363" indent="-360363" algn="l" rtl="0" eaLnBrk="1" fontAlgn="base" hangingPunct="1">
              <a:spcBef>
                <a:spcPts val="600"/>
              </a:spcBef>
              <a:spcAft>
                <a:spcPct val="0"/>
              </a:spcAft>
              <a:buClr>
                <a:schemeClr val="accent1"/>
              </a:buClr>
              <a:buFont typeface="Arial" panose="020B0604020202020204" pitchFamily="34" charset="0"/>
              <a:buChar char="•"/>
              <a:defRPr sz="2400">
                <a:solidFill>
                  <a:schemeClr val="tx1"/>
                </a:solidFill>
                <a:latin typeface="+mn-lt"/>
              </a:defRPr>
            </a:lvl2pPr>
            <a:lvl3pPr marL="719138" indent="-358775"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3pPr>
            <a:lvl4pPr marL="1079500"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4pPr>
            <a:lvl5pPr marL="1439863"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5pPr>
            <a:lvl6pPr marL="5084594" algn="l" rtl="0" eaLnBrk="1" fontAlgn="base" hangingPunct="1">
              <a:spcBef>
                <a:spcPct val="20000"/>
              </a:spcBef>
              <a:spcAft>
                <a:spcPct val="0"/>
              </a:spcAft>
              <a:defRPr sz="2700">
                <a:solidFill>
                  <a:schemeClr val="tx1"/>
                </a:solidFill>
                <a:latin typeface="+mn-lt"/>
              </a:defRPr>
            </a:lvl6pPr>
            <a:lvl7pPr marL="5962509" algn="l" rtl="0" eaLnBrk="1" fontAlgn="base" hangingPunct="1">
              <a:spcBef>
                <a:spcPct val="20000"/>
              </a:spcBef>
              <a:spcAft>
                <a:spcPct val="0"/>
              </a:spcAft>
              <a:defRPr sz="2700">
                <a:solidFill>
                  <a:schemeClr val="tx1"/>
                </a:solidFill>
                <a:latin typeface="+mn-lt"/>
              </a:defRPr>
            </a:lvl7pPr>
            <a:lvl8pPr marL="6840424" algn="l" rtl="0" eaLnBrk="1" fontAlgn="base" hangingPunct="1">
              <a:spcBef>
                <a:spcPct val="20000"/>
              </a:spcBef>
              <a:spcAft>
                <a:spcPct val="0"/>
              </a:spcAft>
              <a:defRPr sz="2700">
                <a:solidFill>
                  <a:schemeClr val="tx1"/>
                </a:solidFill>
                <a:latin typeface="+mn-lt"/>
              </a:defRPr>
            </a:lvl8pPr>
            <a:lvl9pPr marL="7718340" algn="l" rtl="0" eaLnBrk="1" fontAlgn="base" hangingPunct="1">
              <a:spcBef>
                <a:spcPct val="20000"/>
              </a:spcBef>
              <a:spcAft>
                <a:spcPct val="0"/>
              </a:spcAft>
              <a:defRPr sz="2700">
                <a:solidFill>
                  <a:schemeClr val="tx1"/>
                </a:solidFill>
                <a:latin typeface="+mn-lt"/>
              </a:defRPr>
            </a:lvl9pPr>
          </a:lstStyle>
          <a:p>
            <a:pPr marL="231775"/>
            <a:r>
              <a:rPr lang="en-US" sz="2000" b="0" dirty="0" err="1">
                <a:solidFill>
                  <a:schemeClr val="bg1"/>
                </a:solidFill>
              </a:rPr>
              <a:t>SafGüvenlie</a:t>
            </a:r>
            <a:endParaRPr lang="en-US" sz="2000" b="0" noProof="0" dirty="0">
              <a:solidFill>
                <a:schemeClr val="bg1"/>
              </a:solidFill>
            </a:endParaRPr>
          </a:p>
        </p:txBody>
      </p:sp>
      <p:sp>
        <p:nvSpPr>
          <p:cNvPr id="27" name="Rectangle 14">
            <a:extLst>
              <a:ext uri="{FF2B5EF4-FFF2-40B4-BE49-F238E27FC236}">
                <a16:creationId xmlns:a16="http://schemas.microsoft.com/office/drawing/2014/main" id="{9B18CFE9-687B-C681-9F27-300CAA2BFC83}"/>
              </a:ext>
            </a:extLst>
          </p:cNvPr>
          <p:cNvSpPr txBox="1">
            <a:spLocks noChangeArrowheads="1"/>
          </p:cNvSpPr>
          <p:nvPr>
            <p:custDataLst>
              <p:tags r:id="rId10"/>
            </p:custDataLst>
          </p:nvPr>
        </p:nvSpPr>
        <p:spPr bwMode="auto">
          <a:xfrm>
            <a:off x="654785" y="5386776"/>
            <a:ext cx="3672619" cy="1109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08000" rIns="0" bIns="0" numCol="1" anchor="t" anchorCtr="0" compatLnSpc="1">
            <a:prstTxWarp prst="textNoShape">
              <a:avLst/>
            </a:prstTxWarp>
            <a:spAutoFit/>
          </a:bodyPr>
          <a:lstStyle>
            <a:lvl1pPr marL="0" indent="0" algn="l" rtl="0" eaLnBrk="1" fontAlgn="base" hangingPunct="1">
              <a:spcBef>
                <a:spcPts val="600"/>
              </a:spcBef>
              <a:spcAft>
                <a:spcPct val="0"/>
              </a:spcAft>
              <a:buClr>
                <a:schemeClr val="accent1"/>
              </a:buClr>
              <a:buNone/>
              <a:defRPr sz="2400" b="1">
                <a:solidFill>
                  <a:schemeClr val="tx1"/>
                </a:solidFill>
                <a:latin typeface="+mn-lt"/>
                <a:ea typeface="+mn-ea"/>
                <a:cs typeface="+mn-cs"/>
              </a:defRPr>
            </a:lvl1pPr>
            <a:lvl2pPr marL="360363" indent="-360363" algn="l" rtl="0" eaLnBrk="1" fontAlgn="base" hangingPunct="1">
              <a:spcBef>
                <a:spcPts val="600"/>
              </a:spcBef>
              <a:spcAft>
                <a:spcPct val="0"/>
              </a:spcAft>
              <a:buClr>
                <a:schemeClr val="accent1"/>
              </a:buClr>
              <a:buFont typeface="Arial" panose="020B0604020202020204" pitchFamily="34" charset="0"/>
              <a:buChar char="•"/>
              <a:defRPr sz="2400">
                <a:solidFill>
                  <a:schemeClr val="tx1"/>
                </a:solidFill>
                <a:latin typeface="+mn-lt"/>
              </a:defRPr>
            </a:lvl2pPr>
            <a:lvl3pPr marL="719138" indent="-358775"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3pPr>
            <a:lvl4pPr marL="1079500"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4pPr>
            <a:lvl5pPr marL="1439863"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5pPr>
            <a:lvl6pPr marL="5084594" algn="l" rtl="0" eaLnBrk="1" fontAlgn="base" hangingPunct="1">
              <a:spcBef>
                <a:spcPct val="20000"/>
              </a:spcBef>
              <a:spcAft>
                <a:spcPct val="0"/>
              </a:spcAft>
              <a:defRPr sz="2700">
                <a:solidFill>
                  <a:schemeClr val="tx1"/>
                </a:solidFill>
                <a:latin typeface="+mn-lt"/>
              </a:defRPr>
            </a:lvl6pPr>
            <a:lvl7pPr marL="5962509" algn="l" rtl="0" eaLnBrk="1" fontAlgn="base" hangingPunct="1">
              <a:spcBef>
                <a:spcPct val="20000"/>
              </a:spcBef>
              <a:spcAft>
                <a:spcPct val="0"/>
              </a:spcAft>
              <a:defRPr sz="2700">
                <a:solidFill>
                  <a:schemeClr val="tx1"/>
                </a:solidFill>
                <a:latin typeface="+mn-lt"/>
              </a:defRPr>
            </a:lvl7pPr>
            <a:lvl8pPr marL="6840424" algn="l" rtl="0" eaLnBrk="1" fontAlgn="base" hangingPunct="1">
              <a:spcBef>
                <a:spcPct val="20000"/>
              </a:spcBef>
              <a:spcAft>
                <a:spcPct val="0"/>
              </a:spcAft>
              <a:defRPr sz="2700">
                <a:solidFill>
                  <a:schemeClr val="tx1"/>
                </a:solidFill>
                <a:latin typeface="+mn-lt"/>
              </a:defRPr>
            </a:lvl8pPr>
            <a:lvl9pPr marL="7718340" algn="l" rtl="0" eaLnBrk="1" fontAlgn="base" hangingPunct="1">
              <a:spcBef>
                <a:spcPct val="20000"/>
              </a:spcBef>
              <a:spcAft>
                <a:spcPct val="0"/>
              </a:spcAft>
              <a:defRPr sz="2700">
                <a:solidFill>
                  <a:schemeClr val="tx1"/>
                </a:solidFill>
                <a:latin typeface="+mn-lt"/>
              </a:defRPr>
            </a:lvl9pPr>
          </a:lstStyle>
          <a:p>
            <a:pPr lvl="1"/>
            <a:r>
              <a:rPr lang="de-DE" sz="2000" dirty="0" err="1"/>
              <a:t>Esnek</a:t>
            </a:r>
            <a:r>
              <a:rPr lang="de-DE" sz="2000" dirty="0"/>
              <a:t> ve </a:t>
            </a:r>
            <a:r>
              <a:rPr lang="de-DE" sz="2000" dirty="0" err="1"/>
              <a:t>sağlam</a:t>
            </a:r>
            <a:r>
              <a:rPr lang="de-DE" sz="2000" dirty="0"/>
              <a:t> </a:t>
            </a:r>
            <a:r>
              <a:rPr lang="de-DE" sz="2000" dirty="0" err="1"/>
              <a:t>boğaz</a:t>
            </a:r>
            <a:r>
              <a:rPr lang="de-DE" sz="2000" dirty="0"/>
              <a:t> </a:t>
            </a:r>
            <a:r>
              <a:rPr lang="de-DE" sz="2000" dirty="0" err="1"/>
              <a:t>ile</a:t>
            </a:r>
            <a:r>
              <a:rPr lang="de-DE" sz="2000" dirty="0"/>
              <a:t> </a:t>
            </a:r>
            <a:r>
              <a:rPr lang="de-DE" sz="2000" dirty="0" err="1"/>
              <a:t>sızıntı</a:t>
            </a:r>
            <a:r>
              <a:rPr lang="de-DE" sz="2000" dirty="0"/>
              <a:t> </a:t>
            </a:r>
            <a:r>
              <a:rPr lang="de-DE" sz="2000" dirty="0" err="1"/>
              <a:t>tespiti</a:t>
            </a:r>
            <a:endParaRPr lang="tr-TR" sz="2000" dirty="0"/>
          </a:p>
          <a:p>
            <a:pPr lvl="1"/>
            <a:r>
              <a:rPr lang="de-DE" sz="2000" dirty="0" err="1"/>
              <a:t>Sensörleri</a:t>
            </a:r>
            <a:r>
              <a:rPr lang="de-DE" sz="2000" dirty="0"/>
              <a:t> </a:t>
            </a:r>
            <a:r>
              <a:rPr lang="de-DE" sz="2000" dirty="0" err="1"/>
              <a:t>kolayca</a:t>
            </a:r>
            <a:r>
              <a:rPr lang="de-DE" sz="2000" dirty="0"/>
              <a:t> </a:t>
            </a:r>
            <a:r>
              <a:rPr lang="de-DE" sz="2000" dirty="0" err="1"/>
              <a:t>değiştirin</a:t>
            </a:r>
            <a:endParaRPr lang="de-DE" sz="2000" dirty="0"/>
          </a:p>
        </p:txBody>
      </p:sp>
    </p:spTree>
    <p:extLst>
      <p:ext uri="{BB962C8B-B14F-4D97-AF65-F5344CB8AC3E}">
        <p14:creationId xmlns:p14="http://schemas.microsoft.com/office/powerpoint/2010/main" val="29783318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E97F3-0269-D470-A807-E2826E26A672}"/>
            </a:ext>
          </a:extLst>
        </p:cNvPr>
        <p:cNvGrpSpPr/>
        <p:nvPr/>
      </p:nvGrpSpPr>
      <p:grpSpPr>
        <a:xfrm>
          <a:off x="0" y="0"/>
          <a:ext cx="0" cy="0"/>
          <a:chOff x="0" y="0"/>
          <a:chExt cx="0" cy="0"/>
        </a:xfrm>
      </p:grpSpPr>
      <p:sp>
        <p:nvSpPr>
          <p:cNvPr id="8" name="Rectangle 1">
            <a:extLst>
              <a:ext uri="{FF2B5EF4-FFF2-40B4-BE49-F238E27FC236}">
                <a16:creationId xmlns:a16="http://schemas.microsoft.com/office/drawing/2014/main" id="{A4DC2D7E-2758-5413-6672-95E820F29DA2}"/>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pic>
        <p:nvPicPr>
          <p:cNvPr id="3" name="Grafik 16">
            <a:extLst>
              <a:ext uri="{FF2B5EF4-FFF2-40B4-BE49-F238E27FC236}">
                <a16:creationId xmlns:a16="http://schemas.microsoft.com/office/drawing/2014/main" id="{9BC1D93E-476E-D12E-EAC5-26B730BFA79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45820" y="1056535"/>
            <a:ext cx="16109950" cy="7883948"/>
          </a:xfrm>
          <a:prstGeom prst="rect">
            <a:avLst/>
          </a:prstGeom>
        </p:spPr>
      </p:pic>
      <p:grpSp>
        <p:nvGrpSpPr>
          <p:cNvPr id="7" name="Gruppieren 7">
            <a:extLst>
              <a:ext uri="{FF2B5EF4-FFF2-40B4-BE49-F238E27FC236}">
                <a16:creationId xmlns:a16="http://schemas.microsoft.com/office/drawing/2014/main" id="{7560CBC8-54DF-B50F-EE9E-49B54786AF06}"/>
              </a:ext>
            </a:extLst>
          </p:cNvPr>
          <p:cNvGrpSpPr/>
          <p:nvPr/>
        </p:nvGrpSpPr>
        <p:grpSpPr>
          <a:xfrm>
            <a:off x="562098" y="2774174"/>
            <a:ext cx="1904012" cy="1659714"/>
            <a:chOff x="562097" y="2213811"/>
            <a:chExt cx="2546857" cy="2220077"/>
          </a:xfrm>
        </p:grpSpPr>
        <p:sp>
          <p:nvSpPr>
            <p:cNvPr id="12" name="Oval 11">
              <a:extLst>
                <a:ext uri="{FF2B5EF4-FFF2-40B4-BE49-F238E27FC236}">
                  <a16:creationId xmlns:a16="http://schemas.microsoft.com/office/drawing/2014/main" id="{680F7D2A-8C35-6274-A202-E472AAE0D3EF}"/>
                </a:ext>
              </a:extLst>
            </p:cNvPr>
            <p:cNvSpPr/>
            <p:nvPr/>
          </p:nvSpPr>
          <p:spPr>
            <a:xfrm>
              <a:off x="725488" y="2213811"/>
              <a:ext cx="2220077" cy="2220077"/>
            </a:xfrm>
            <a:prstGeom prst="ellipse">
              <a:avLst/>
            </a:prstGeom>
            <a:solidFill>
              <a:schemeClr val="accent3"/>
            </a:solidFill>
            <a:ln w="28575" cmpd="sng">
              <a:noFill/>
            </a:ln>
          </p:spPr>
          <p:style>
            <a:lnRef idx="1">
              <a:schemeClr val="accent1"/>
            </a:lnRef>
            <a:fillRef idx="0">
              <a:schemeClr val="accent1"/>
            </a:fillRef>
            <a:effectRef idx="0">
              <a:schemeClr val="accent1"/>
            </a:effectRef>
            <a:fontRef idx="minor">
              <a:schemeClr val="tx1"/>
            </a:fontRef>
          </p:style>
          <p:txBody>
            <a:bodyPr lIns="72000" tIns="72000" rIns="72000" bIns="72000" rtlCol="0" anchor="t" anchorCtr="0"/>
            <a:lstStyle/>
            <a:p>
              <a:pPr algn="l" fontAlgn="base">
                <a:lnSpc>
                  <a:spcPct val="90000"/>
                </a:lnSpc>
                <a:spcAft>
                  <a:spcPct val="0"/>
                </a:spcAft>
              </a:pPr>
              <a:endParaRPr lang="de-DE" sz="1800" dirty="0" err="1"/>
            </a:p>
          </p:txBody>
        </p:sp>
        <p:sp>
          <p:nvSpPr>
            <p:cNvPr id="14" name="Textfeld 6">
              <a:extLst>
                <a:ext uri="{FF2B5EF4-FFF2-40B4-BE49-F238E27FC236}">
                  <a16:creationId xmlns:a16="http://schemas.microsoft.com/office/drawing/2014/main" id="{A808CBC2-A96A-1332-F58D-BDBFEE30870F}"/>
                </a:ext>
              </a:extLst>
            </p:cNvPr>
            <p:cNvSpPr txBox="1"/>
            <p:nvPr/>
          </p:nvSpPr>
          <p:spPr>
            <a:xfrm>
              <a:off x="562097" y="2669824"/>
              <a:ext cx="2546857" cy="1337993"/>
            </a:xfrm>
            <a:prstGeom prst="rect">
              <a:avLst/>
            </a:prstGeom>
            <a:noFill/>
          </p:spPr>
          <p:txBody>
            <a:bodyPr wrap="square" lIns="0" tIns="0" rIns="0" bIns="0" rtlCol="0">
              <a:spAutoFit/>
            </a:bodyPr>
            <a:lstStyle/>
            <a:p>
              <a:pPr>
                <a:lnSpc>
                  <a:spcPts val="2600"/>
                </a:lnSpc>
                <a:spcBef>
                  <a:spcPts val="0"/>
                </a:spcBef>
              </a:pPr>
              <a:r>
                <a:rPr lang="en-US" sz="2400" dirty="0">
                  <a:solidFill>
                    <a:srgbClr val="1F4D5E"/>
                  </a:solidFill>
                  <a:latin typeface="Roboto Light" panose="02000000000000000000" pitchFamily="2" charset="0"/>
                  <a:ea typeface="Roboto Light" panose="02000000000000000000" pitchFamily="2" charset="0"/>
                </a:rPr>
                <a:t>testo</a:t>
              </a:r>
            </a:p>
            <a:p>
              <a:pPr>
                <a:lnSpc>
                  <a:spcPts val="2600"/>
                </a:lnSpc>
                <a:spcBef>
                  <a:spcPts val="0"/>
                </a:spcBef>
              </a:pPr>
              <a:r>
                <a:rPr lang="en-US" sz="2400" dirty="0">
                  <a:solidFill>
                    <a:srgbClr val="1F4D5E"/>
                  </a:solidFill>
                  <a:latin typeface="Roboto Light" panose="02000000000000000000" pitchFamily="2" charset="0"/>
                  <a:ea typeface="Roboto Light" panose="02000000000000000000" pitchFamily="2" charset="0"/>
                </a:rPr>
                <a:t>NDIR </a:t>
              </a:r>
              <a:br>
                <a:rPr lang="en-US" sz="2400" dirty="0">
                  <a:solidFill>
                    <a:srgbClr val="1F4D5E"/>
                  </a:solidFill>
                  <a:latin typeface="Roboto Light" panose="02000000000000000000" pitchFamily="2" charset="0"/>
                  <a:ea typeface="Roboto Light" panose="02000000000000000000" pitchFamily="2" charset="0"/>
                </a:rPr>
              </a:br>
              <a:r>
                <a:rPr lang="en-US" sz="2400" dirty="0">
                  <a:solidFill>
                    <a:srgbClr val="1F4D5E"/>
                  </a:solidFill>
                  <a:latin typeface="Roboto Light" panose="02000000000000000000" pitchFamily="2" charset="0"/>
                  <a:ea typeface="Roboto Light" panose="02000000000000000000" pitchFamily="2" charset="0"/>
                </a:rPr>
                <a:t>Sensor</a:t>
              </a:r>
            </a:p>
          </p:txBody>
        </p:sp>
      </p:grpSp>
      <p:sp>
        <p:nvSpPr>
          <p:cNvPr id="19" name="Titel 1">
            <a:extLst>
              <a:ext uri="{FF2B5EF4-FFF2-40B4-BE49-F238E27FC236}">
                <a16:creationId xmlns:a16="http://schemas.microsoft.com/office/drawing/2014/main" id="{56F3EB22-8766-A137-029B-9A2C9FEEAA51}"/>
              </a:ext>
            </a:extLst>
          </p:cNvPr>
          <p:cNvSpPr>
            <a:spLocks noGrp="1"/>
          </p:cNvSpPr>
          <p:nvPr>
            <p:ph type="title"/>
          </p:nvPr>
        </p:nvSpPr>
        <p:spPr>
          <a:xfrm>
            <a:off x="729258" y="440982"/>
            <a:ext cx="14552987" cy="615553"/>
          </a:xfrm>
        </p:spPr>
        <p:txBody>
          <a:bodyPr/>
          <a:lstStyle/>
          <a:p>
            <a:r>
              <a:rPr lang="de-DE" dirty="0" err="1"/>
              <a:t>Sızıntı</a:t>
            </a:r>
            <a:r>
              <a:rPr lang="de-DE" dirty="0"/>
              <a:t> </a:t>
            </a:r>
            <a:r>
              <a:rPr lang="de-DE" dirty="0" err="1"/>
              <a:t>dedektörü</a:t>
            </a:r>
            <a:r>
              <a:rPr lang="de-DE" dirty="0"/>
              <a:t> </a:t>
            </a:r>
            <a:r>
              <a:rPr lang="de-DE" dirty="0" err="1"/>
              <a:t>ailesi</a:t>
            </a:r>
            <a:r>
              <a:rPr lang="de-DE" dirty="0"/>
              <a:t> – </a:t>
            </a:r>
            <a:r>
              <a:rPr lang="de-DE" dirty="0" err="1"/>
              <a:t>testo</a:t>
            </a:r>
            <a:r>
              <a:rPr lang="de-DE" dirty="0"/>
              <a:t> 51x</a:t>
            </a:r>
          </a:p>
        </p:txBody>
      </p:sp>
      <p:cxnSp>
        <p:nvCxnSpPr>
          <p:cNvPr id="22" name="Gerader Verbinder 65">
            <a:extLst>
              <a:ext uri="{FF2B5EF4-FFF2-40B4-BE49-F238E27FC236}">
                <a16:creationId xmlns:a16="http://schemas.microsoft.com/office/drawing/2014/main" id="{7EDADD0A-C714-A54A-F702-83C19CC4CE12}"/>
              </a:ext>
            </a:extLst>
          </p:cNvPr>
          <p:cNvCxnSpPr/>
          <p:nvPr/>
        </p:nvCxnSpPr>
        <p:spPr bwMode="auto">
          <a:xfrm>
            <a:off x="2359213" y="6373599"/>
            <a:ext cx="2745274" cy="0"/>
          </a:xfrm>
          <a:prstGeom prst="line">
            <a:avLst/>
          </a:prstGeom>
          <a:solidFill>
            <a:schemeClr val="accent1"/>
          </a:solidFill>
          <a:ln w="38100" cap="flat" cmpd="sng" algn="ctr">
            <a:solidFill>
              <a:schemeClr val="bg1"/>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8569478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9E18F-8230-D5BF-5E40-D24CA2295A47}"/>
            </a:ext>
          </a:extLst>
        </p:cNvPr>
        <p:cNvGrpSpPr/>
        <p:nvPr/>
      </p:nvGrpSpPr>
      <p:grpSpPr>
        <a:xfrm>
          <a:off x="0" y="0"/>
          <a:ext cx="0" cy="0"/>
          <a:chOff x="0" y="0"/>
          <a:chExt cx="0" cy="0"/>
        </a:xfrm>
      </p:grpSpPr>
      <p:sp>
        <p:nvSpPr>
          <p:cNvPr id="17" name="7 Metin kutusu">
            <a:extLst>
              <a:ext uri="{FF2B5EF4-FFF2-40B4-BE49-F238E27FC236}">
                <a16:creationId xmlns:a16="http://schemas.microsoft.com/office/drawing/2014/main" id="{DDF164EC-7A4D-9EA0-2602-689F5AD3F650}"/>
              </a:ext>
            </a:extLst>
          </p:cNvPr>
          <p:cNvSpPr txBox="1"/>
          <p:nvPr/>
        </p:nvSpPr>
        <p:spPr>
          <a:xfrm>
            <a:off x="11431429" y="8596777"/>
            <a:ext cx="4230645" cy="400110"/>
          </a:xfrm>
          <a:prstGeom prst="rect">
            <a:avLst/>
          </a:prstGeom>
          <a:noFill/>
        </p:spPr>
        <p:txBody>
          <a:bodyPr wrap="none" rtlCol="0">
            <a:spAutoFit/>
          </a:bodyPr>
          <a:lstStyle/>
          <a:p>
            <a:r>
              <a:rPr lang="tr-TR" sz="2000" dirty="0">
                <a:solidFill>
                  <a:schemeClr val="bg1"/>
                </a:solidFill>
              </a:rPr>
              <a:t>Döner Fırınlarda İzolasyon Kontrolü</a:t>
            </a:r>
          </a:p>
        </p:txBody>
      </p:sp>
      <p:sp>
        <p:nvSpPr>
          <p:cNvPr id="4" name="Titel 1">
            <a:extLst>
              <a:ext uri="{FF2B5EF4-FFF2-40B4-BE49-F238E27FC236}">
                <a16:creationId xmlns:a16="http://schemas.microsoft.com/office/drawing/2014/main" id="{7E8E0A99-2533-B8D1-3921-EFDEFD9434BA}"/>
              </a:ext>
            </a:extLst>
          </p:cNvPr>
          <p:cNvSpPr>
            <a:spLocks noGrp="1"/>
          </p:cNvSpPr>
          <p:nvPr>
            <p:ph type="title"/>
          </p:nvPr>
        </p:nvSpPr>
        <p:spPr>
          <a:xfrm>
            <a:off x="5242322" y="2166717"/>
            <a:ext cx="7074693" cy="553998"/>
          </a:xfrm>
        </p:spPr>
        <p:txBody>
          <a:bodyPr>
            <a:normAutofit fontScale="90000"/>
          </a:bodyPr>
          <a:lstStyle/>
          <a:p>
            <a:r>
              <a:rPr lang="tr-TR" sz="3600" dirty="0">
                <a:solidFill>
                  <a:schemeClr val="accent1"/>
                </a:solidFill>
              </a:rPr>
              <a:t>Doğru Analiz &amp; Maksimum Verim</a:t>
            </a:r>
            <a:r>
              <a:rPr lang="tr-TR" sz="3600" dirty="0"/>
              <a:t> </a:t>
            </a:r>
            <a:endParaRPr lang="de-DE" sz="3600" dirty="0"/>
          </a:p>
        </p:txBody>
      </p:sp>
      <p:sp>
        <p:nvSpPr>
          <p:cNvPr id="5" name="Rectangle 14">
            <a:extLst>
              <a:ext uri="{FF2B5EF4-FFF2-40B4-BE49-F238E27FC236}">
                <a16:creationId xmlns:a16="http://schemas.microsoft.com/office/drawing/2014/main" id="{9B3CAA20-46DF-F17E-8BD1-ABBF1A32A192}"/>
              </a:ext>
            </a:extLst>
          </p:cNvPr>
          <p:cNvSpPr txBox="1">
            <a:spLocks noChangeArrowheads="1"/>
          </p:cNvSpPr>
          <p:nvPr>
            <p:custDataLst>
              <p:tags r:id="rId1"/>
            </p:custDataLst>
          </p:nvPr>
        </p:nvSpPr>
        <p:spPr bwMode="auto">
          <a:xfrm>
            <a:off x="1230533" y="7257392"/>
            <a:ext cx="4169097" cy="416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08000" rIns="0" bIns="0" numCol="1" anchor="t" anchorCtr="0" compatLnSpc="1">
            <a:prstTxWarp prst="textNoShape">
              <a:avLst/>
            </a:prstTxWarp>
            <a:spAutoFit/>
          </a:bodyPr>
          <a:lstStyle>
            <a:lvl1pPr marL="0" indent="0" algn="l" rtl="0" eaLnBrk="1" fontAlgn="base" hangingPunct="1">
              <a:spcBef>
                <a:spcPts val="600"/>
              </a:spcBef>
              <a:spcAft>
                <a:spcPct val="0"/>
              </a:spcAft>
              <a:buClr>
                <a:schemeClr val="accent1"/>
              </a:buClr>
              <a:buNone/>
              <a:defRPr sz="2400" b="1">
                <a:solidFill>
                  <a:schemeClr val="tx1"/>
                </a:solidFill>
                <a:latin typeface="+mn-lt"/>
                <a:ea typeface="+mn-ea"/>
                <a:cs typeface="+mn-cs"/>
              </a:defRPr>
            </a:lvl1pPr>
            <a:lvl2pPr marL="360363" indent="-360363" algn="l" rtl="0" eaLnBrk="1" fontAlgn="base" hangingPunct="1">
              <a:spcBef>
                <a:spcPts val="600"/>
              </a:spcBef>
              <a:spcAft>
                <a:spcPct val="0"/>
              </a:spcAft>
              <a:buClr>
                <a:schemeClr val="accent1"/>
              </a:buClr>
              <a:buFont typeface="Arial" panose="020B0604020202020204" pitchFamily="34" charset="0"/>
              <a:buChar char="•"/>
              <a:defRPr sz="2400">
                <a:solidFill>
                  <a:schemeClr val="tx1"/>
                </a:solidFill>
                <a:latin typeface="+mn-lt"/>
              </a:defRPr>
            </a:lvl2pPr>
            <a:lvl3pPr marL="719138" indent="-358775"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3pPr>
            <a:lvl4pPr marL="1079500"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4pPr>
            <a:lvl5pPr marL="1439863"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5pPr>
            <a:lvl6pPr marL="5084594" algn="l" rtl="0" eaLnBrk="1" fontAlgn="base" hangingPunct="1">
              <a:spcBef>
                <a:spcPct val="20000"/>
              </a:spcBef>
              <a:spcAft>
                <a:spcPct val="0"/>
              </a:spcAft>
              <a:defRPr sz="2700">
                <a:solidFill>
                  <a:schemeClr val="tx1"/>
                </a:solidFill>
                <a:latin typeface="+mn-lt"/>
              </a:defRPr>
            </a:lvl6pPr>
            <a:lvl7pPr marL="5962509" algn="l" rtl="0" eaLnBrk="1" fontAlgn="base" hangingPunct="1">
              <a:spcBef>
                <a:spcPct val="20000"/>
              </a:spcBef>
              <a:spcAft>
                <a:spcPct val="0"/>
              </a:spcAft>
              <a:defRPr sz="2700">
                <a:solidFill>
                  <a:schemeClr val="tx1"/>
                </a:solidFill>
                <a:latin typeface="+mn-lt"/>
              </a:defRPr>
            </a:lvl7pPr>
            <a:lvl8pPr marL="6840424" algn="l" rtl="0" eaLnBrk="1" fontAlgn="base" hangingPunct="1">
              <a:spcBef>
                <a:spcPct val="20000"/>
              </a:spcBef>
              <a:spcAft>
                <a:spcPct val="0"/>
              </a:spcAft>
              <a:defRPr sz="2700">
                <a:solidFill>
                  <a:schemeClr val="tx1"/>
                </a:solidFill>
                <a:latin typeface="+mn-lt"/>
              </a:defRPr>
            </a:lvl8pPr>
            <a:lvl9pPr marL="7718340" algn="l" rtl="0" eaLnBrk="1" fontAlgn="base" hangingPunct="1">
              <a:spcBef>
                <a:spcPct val="20000"/>
              </a:spcBef>
              <a:spcAft>
                <a:spcPct val="0"/>
              </a:spcAft>
              <a:defRPr sz="2700">
                <a:solidFill>
                  <a:schemeClr val="tx1"/>
                </a:solidFill>
                <a:latin typeface="+mn-lt"/>
              </a:defRPr>
            </a:lvl9pPr>
          </a:lstStyle>
          <a:p>
            <a:r>
              <a:rPr lang="tr-TR" sz="2000" dirty="0">
                <a:solidFill>
                  <a:schemeClr val="accent1"/>
                </a:solidFill>
              </a:rPr>
              <a:t>Yanma Optimizasyonu</a:t>
            </a:r>
            <a:endParaRPr lang="de-DE" sz="2000" b="0" dirty="0">
              <a:solidFill>
                <a:schemeClr val="accent1"/>
              </a:solidFill>
            </a:endParaRPr>
          </a:p>
        </p:txBody>
      </p:sp>
      <p:sp>
        <p:nvSpPr>
          <p:cNvPr id="6" name="Rectangle 14">
            <a:extLst>
              <a:ext uri="{FF2B5EF4-FFF2-40B4-BE49-F238E27FC236}">
                <a16:creationId xmlns:a16="http://schemas.microsoft.com/office/drawing/2014/main" id="{66152661-AB7A-52FC-C62F-50AB4CCF565A}"/>
              </a:ext>
            </a:extLst>
          </p:cNvPr>
          <p:cNvSpPr txBox="1">
            <a:spLocks noChangeArrowheads="1"/>
          </p:cNvSpPr>
          <p:nvPr>
            <p:custDataLst>
              <p:tags r:id="rId2"/>
            </p:custDataLst>
          </p:nvPr>
        </p:nvSpPr>
        <p:spPr bwMode="auto">
          <a:xfrm>
            <a:off x="6987249" y="7257391"/>
            <a:ext cx="3844422" cy="416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08000" rIns="0" bIns="0" numCol="1" anchor="t" anchorCtr="0" compatLnSpc="1">
            <a:prstTxWarp prst="textNoShape">
              <a:avLst/>
            </a:prstTxWarp>
            <a:spAutoFit/>
          </a:bodyPr>
          <a:lstStyle>
            <a:lvl1pPr marL="0" indent="0" algn="l" rtl="0" eaLnBrk="1" fontAlgn="base" hangingPunct="1">
              <a:spcBef>
                <a:spcPts val="600"/>
              </a:spcBef>
              <a:spcAft>
                <a:spcPct val="0"/>
              </a:spcAft>
              <a:buClr>
                <a:schemeClr val="accent1"/>
              </a:buClr>
              <a:buNone/>
              <a:defRPr sz="2400" b="1">
                <a:solidFill>
                  <a:schemeClr val="tx1"/>
                </a:solidFill>
                <a:latin typeface="+mn-lt"/>
                <a:ea typeface="+mn-ea"/>
                <a:cs typeface="+mn-cs"/>
              </a:defRPr>
            </a:lvl1pPr>
            <a:lvl2pPr marL="360363" indent="-360363" algn="l" rtl="0" eaLnBrk="1" fontAlgn="base" hangingPunct="1">
              <a:spcBef>
                <a:spcPts val="600"/>
              </a:spcBef>
              <a:spcAft>
                <a:spcPct val="0"/>
              </a:spcAft>
              <a:buClr>
                <a:schemeClr val="accent1"/>
              </a:buClr>
              <a:buFont typeface="Arial" panose="020B0604020202020204" pitchFamily="34" charset="0"/>
              <a:buChar char="•"/>
              <a:defRPr sz="2400">
                <a:solidFill>
                  <a:schemeClr val="tx1"/>
                </a:solidFill>
                <a:latin typeface="+mn-lt"/>
              </a:defRPr>
            </a:lvl2pPr>
            <a:lvl3pPr marL="719138" indent="-358775"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3pPr>
            <a:lvl4pPr marL="1079500"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4pPr>
            <a:lvl5pPr marL="1439863"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5pPr>
            <a:lvl6pPr marL="5084594" algn="l" rtl="0" eaLnBrk="1" fontAlgn="base" hangingPunct="1">
              <a:spcBef>
                <a:spcPct val="20000"/>
              </a:spcBef>
              <a:spcAft>
                <a:spcPct val="0"/>
              </a:spcAft>
              <a:defRPr sz="2700">
                <a:solidFill>
                  <a:schemeClr val="tx1"/>
                </a:solidFill>
                <a:latin typeface="+mn-lt"/>
              </a:defRPr>
            </a:lvl6pPr>
            <a:lvl7pPr marL="5962509" algn="l" rtl="0" eaLnBrk="1" fontAlgn="base" hangingPunct="1">
              <a:spcBef>
                <a:spcPct val="20000"/>
              </a:spcBef>
              <a:spcAft>
                <a:spcPct val="0"/>
              </a:spcAft>
              <a:defRPr sz="2700">
                <a:solidFill>
                  <a:schemeClr val="tx1"/>
                </a:solidFill>
                <a:latin typeface="+mn-lt"/>
              </a:defRPr>
            </a:lvl7pPr>
            <a:lvl8pPr marL="6840424" algn="l" rtl="0" eaLnBrk="1" fontAlgn="base" hangingPunct="1">
              <a:spcBef>
                <a:spcPct val="20000"/>
              </a:spcBef>
              <a:spcAft>
                <a:spcPct val="0"/>
              </a:spcAft>
              <a:defRPr sz="2700">
                <a:solidFill>
                  <a:schemeClr val="tx1"/>
                </a:solidFill>
                <a:latin typeface="+mn-lt"/>
              </a:defRPr>
            </a:lvl8pPr>
            <a:lvl9pPr marL="7718340" algn="l" rtl="0" eaLnBrk="1" fontAlgn="base" hangingPunct="1">
              <a:spcBef>
                <a:spcPct val="20000"/>
              </a:spcBef>
              <a:spcAft>
                <a:spcPct val="0"/>
              </a:spcAft>
              <a:defRPr sz="2700">
                <a:solidFill>
                  <a:schemeClr val="tx1"/>
                </a:solidFill>
                <a:latin typeface="+mn-lt"/>
              </a:defRPr>
            </a:lvl9pPr>
          </a:lstStyle>
          <a:p>
            <a:r>
              <a:rPr lang="tr-TR" sz="2000" dirty="0">
                <a:solidFill>
                  <a:schemeClr val="accent1"/>
                </a:solidFill>
              </a:rPr>
              <a:t>Güvenli Devreye Alma</a:t>
            </a:r>
            <a:endParaRPr lang="de-DE" sz="2000" b="0" dirty="0">
              <a:solidFill>
                <a:schemeClr val="accent1"/>
              </a:solidFill>
            </a:endParaRPr>
          </a:p>
        </p:txBody>
      </p:sp>
      <p:sp>
        <p:nvSpPr>
          <p:cNvPr id="8" name="Rectangle 1">
            <a:extLst>
              <a:ext uri="{FF2B5EF4-FFF2-40B4-BE49-F238E27FC236}">
                <a16:creationId xmlns:a16="http://schemas.microsoft.com/office/drawing/2014/main" id="{D602A226-F7E4-2BFE-B1BA-9C75F2A00F3C}"/>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9" name="Rectangle 14">
            <a:extLst>
              <a:ext uri="{FF2B5EF4-FFF2-40B4-BE49-F238E27FC236}">
                <a16:creationId xmlns:a16="http://schemas.microsoft.com/office/drawing/2014/main" id="{361DD0CE-73DC-6F51-C0D1-CD9F57841913}"/>
              </a:ext>
            </a:extLst>
          </p:cNvPr>
          <p:cNvSpPr txBox="1">
            <a:spLocks noChangeArrowheads="1"/>
          </p:cNvSpPr>
          <p:nvPr>
            <p:custDataLst>
              <p:tags r:id="rId3"/>
            </p:custDataLst>
          </p:nvPr>
        </p:nvSpPr>
        <p:spPr bwMode="auto">
          <a:xfrm>
            <a:off x="13302530" y="7257391"/>
            <a:ext cx="4206875" cy="416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08000" rIns="0" bIns="0" numCol="1" anchor="t" anchorCtr="0" compatLnSpc="1">
            <a:prstTxWarp prst="textNoShape">
              <a:avLst/>
            </a:prstTxWarp>
            <a:spAutoFit/>
          </a:bodyPr>
          <a:lstStyle>
            <a:lvl1pPr marL="0" indent="0" algn="l" rtl="0" eaLnBrk="1" fontAlgn="base" hangingPunct="1">
              <a:spcBef>
                <a:spcPts val="600"/>
              </a:spcBef>
              <a:spcAft>
                <a:spcPct val="0"/>
              </a:spcAft>
              <a:buClr>
                <a:schemeClr val="accent1"/>
              </a:buClr>
              <a:buNone/>
              <a:defRPr sz="2400" b="1">
                <a:solidFill>
                  <a:schemeClr val="tx1"/>
                </a:solidFill>
                <a:latin typeface="+mn-lt"/>
                <a:ea typeface="+mn-ea"/>
                <a:cs typeface="+mn-cs"/>
              </a:defRPr>
            </a:lvl1pPr>
            <a:lvl2pPr marL="360363" indent="-360363" algn="l" rtl="0" eaLnBrk="1" fontAlgn="base" hangingPunct="1">
              <a:spcBef>
                <a:spcPts val="600"/>
              </a:spcBef>
              <a:spcAft>
                <a:spcPct val="0"/>
              </a:spcAft>
              <a:buClr>
                <a:schemeClr val="accent1"/>
              </a:buClr>
              <a:buFont typeface="Arial" panose="020B0604020202020204" pitchFamily="34" charset="0"/>
              <a:buChar char="•"/>
              <a:defRPr sz="2400">
                <a:solidFill>
                  <a:schemeClr val="tx1"/>
                </a:solidFill>
                <a:latin typeface="+mn-lt"/>
              </a:defRPr>
            </a:lvl2pPr>
            <a:lvl3pPr marL="719138" indent="-358775"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3pPr>
            <a:lvl4pPr marL="1079500"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4pPr>
            <a:lvl5pPr marL="1439863"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5pPr>
            <a:lvl6pPr marL="5084594" algn="l" rtl="0" eaLnBrk="1" fontAlgn="base" hangingPunct="1">
              <a:spcBef>
                <a:spcPct val="20000"/>
              </a:spcBef>
              <a:spcAft>
                <a:spcPct val="0"/>
              </a:spcAft>
              <a:defRPr sz="2700">
                <a:solidFill>
                  <a:schemeClr val="tx1"/>
                </a:solidFill>
                <a:latin typeface="+mn-lt"/>
              </a:defRPr>
            </a:lvl6pPr>
            <a:lvl7pPr marL="5962509" algn="l" rtl="0" eaLnBrk="1" fontAlgn="base" hangingPunct="1">
              <a:spcBef>
                <a:spcPct val="20000"/>
              </a:spcBef>
              <a:spcAft>
                <a:spcPct val="0"/>
              </a:spcAft>
              <a:defRPr sz="2700">
                <a:solidFill>
                  <a:schemeClr val="tx1"/>
                </a:solidFill>
                <a:latin typeface="+mn-lt"/>
              </a:defRPr>
            </a:lvl7pPr>
            <a:lvl8pPr marL="6840424" algn="l" rtl="0" eaLnBrk="1" fontAlgn="base" hangingPunct="1">
              <a:spcBef>
                <a:spcPct val="20000"/>
              </a:spcBef>
              <a:spcAft>
                <a:spcPct val="0"/>
              </a:spcAft>
              <a:defRPr sz="2700">
                <a:solidFill>
                  <a:schemeClr val="tx1"/>
                </a:solidFill>
                <a:latin typeface="+mn-lt"/>
              </a:defRPr>
            </a:lvl8pPr>
            <a:lvl9pPr marL="7718340" algn="l" rtl="0" eaLnBrk="1" fontAlgn="base" hangingPunct="1">
              <a:spcBef>
                <a:spcPct val="20000"/>
              </a:spcBef>
              <a:spcAft>
                <a:spcPct val="0"/>
              </a:spcAft>
              <a:defRPr sz="2700">
                <a:solidFill>
                  <a:schemeClr val="tx1"/>
                </a:solidFill>
                <a:latin typeface="+mn-lt"/>
              </a:defRPr>
            </a:lvl9pPr>
          </a:lstStyle>
          <a:p>
            <a:r>
              <a:rPr lang="tr-TR" sz="2000" dirty="0">
                <a:solidFill>
                  <a:schemeClr val="accent1"/>
                </a:solidFill>
              </a:rPr>
              <a:t>Maksimum Sistem Verimliliği</a:t>
            </a:r>
            <a:endParaRPr lang="de-DE" sz="2000" b="0" dirty="0">
              <a:solidFill>
                <a:schemeClr val="accent1"/>
              </a:solidFill>
            </a:endParaRPr>
          </a:p>
        </p:txBody>
      </p:sp>
      <p:sp>
        <p:nvSpPr>
          <p:cNvPr id="10" name="Rectangle 14">
            <a:extLst>
              <a:ext uri="{FF2B5EF4-FFF2-40B4-BE49-F238E27FC236}">
                <a16:creationId xmlns:a16="http://schemas.microsoft.com/office/drawing/2014/main" id="{AFBA1823-571B-3A32-8BD0-30AAB4B9279E}"/>
              </a:ext>
            </a:extLst>
          </p:cNvPr>
          <p:cNvSpPr txBox="1">
            <a:spLocks noChangeArrowheads="1"/>
          </p:cNvSpPr>
          <p:nvPr>
            <p:custDataLst>
              <p:tags r:id="rId4"/>
            </p:custDataLst>
          </p:nvPr>
        </p:nvSpPr>
        <p:spPr bwMode="auto">
          <a:xfrm>
            <a:off x="82913" y="5488548"/>
            <a:ext cx="2295240" cy="12119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08000" rIns="0" bIns="0" numCol="1" anchor="t" anchorCtr="0" compatLnSpc="1">
            <a:prstTxWarp prst="textNoShape">
              <a:avLst/>
            </a:prstTxWarp>
            <a:spAutoFit/>
          </a:bodyPr>
          <a:lstStyle>
            <a:lvl1pPr marL="0" indent="0" algn="l" rtl="0" eaLnBrk="1" fontAlgn="base" hangingPunct="1">
              <a:spcBef>
                <a:spcPts val="600"/>
              </a:spcBef>
              <a:spcAft>
                <a:spcPct val="0"/>
              </a:spcAft>
              <a:buClr>
                <a:schemeClr val="accent1"/>
              </a:buClr>
              <a:buNone/>
              <a:defRPr sz="2400" b="1">
                <a:solidFill>
                  <a:schemeClr val="tx1"/>
                </a:solidFill>
                <a:latin typeface="+mn-lt"/>
                <a:ea typeface="+mn-ea"/>
                <a:cs typeface="+mn-cs"/>
              </a:defRPr>
            </a:lvl1pPr>
            <a:lvl2pPr marL="360363" indent="-360363" algn="l" rtl="0" eaLnBrk="1" fontAlgn="base" hangingPunct="1">
              <a:spcBef>
                <a:spcPts val="600"/>
              </a:spcBef>
              <a:spcAft>
                <a:spcPct val="0"/>
              </a:spcAft>
              <a:buClr>
                <a:schemeClr val="accent1"/>
              </a:buClr>
              <a:buFont typeface="Arial" panose="020B0604020202020204" pitchFamily="34" charset="0"/>
              <a:buChar char="•"/>
              <a:defRPr sz="2400">
                <a:solidFill>
                  <a:schemeClr val="tx1"/>
                </a:solidFill>
                <a:latin typeface="+mn-lt"/>
              </a:defRPr>
            </a:lvl2pPr>
            <a:lvl3pPr marL="719138" indent="-358775"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3pPr>
            <a:lvl4pPr marL="1079500"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4pPr>
            <a:lvl5pPr marL="1439863"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5pPr>
            <a:lvl6pPr marL="5084594" algn="l" rtl="0" eaLnBrk="1" fontAlgn="base" hangingPunct="1">
              <a:spcBef>
                <a:spcPct val="20000"/>
              </a:spcBef>
              <a:spcAft>
                <a:spcPct val="0"/>
              </a:spcAft>
              <a:defRPr sz="2700">
                <a:solidFill>
                  <a:schemeClr val="tx1"/>
                </a:solidFill>
                <a:latin typeface="+mn-lt"/>
              </a:defRPr>
            </a:lvl6pPr>
            <a:lvl7pPr marL="5962509" algn="l" rtl="0" eaLnBrk="1" fontAlgn="base" hangingPunct="1">
              <a:spcBef>
                <a:spcPct val="20000"/>
              </a:spcBef>
              <a:spcAft>
                <a:spcPct val="0"/>
              </a:spcAft>
              <a:defRPr sz="2700">
                <a:solidFill>
                  <a:schemeClr val="tx1"/>
                </a:solidFill>
                <a:latin typeface="+mn-lt"/>
              </a:defRPr>
            </a:lvl7pPr>
            <a:lvl8pPr marL="6840424" algn="l" rtl="0" eaLnBrk="1" fontAlgn="base" hangingPunct="1">
              <a:spcBef>
                <a:spcPct val="20000"/>
              </a:spcBef>
              <a:spcAft>
                <a:spcPct val="0"/>
              </a:spcAft>
              <a:defRPr sz="2700">
                <a:solidFill>
                  <a:schemeClr val="tx1"/>
                </a:solidFill>
                <a:latin typeface="+mn-lt"/>
              </a:defRPr>
            </a:lvl8pPr>
            <a:lvl9pPr marL="7718340" algn="l" rtl="0" eaLnBrk="1" fontAlgn="base" hangingPunct="1">
              <a:spcBef>
                <a:spcPct val="20000"/>
              </a:spcBef>
              <a:spcAft>
                <a:spcPct val="0"/>
              </a:spcAft>
              <a:defRPr sz="2700">
                <a:solidFill>
                  <a:schemeClr val="tx1"/>
                </a:solidFill>
                <a:latin typeface="+mn-lt"/>
              </a:defRPr>
            </a:lvl9pPr>
          </a:lstStyle>
          <a:p>
            <a:pPr>
              <a:lnSpc>
                <a:spcPts val="4320"/>
              </a:lnSpc>
            </a:pPr>
            <a:r>
              <a:rPr lang="tr-TR" sz="3600" dirty="0"/>
              <a:t>Baca Gazı Analizi</a:t>
            </a:r>
            <a:endParaRPr lang="de-DE" sz="3200" b="0" dirty="0"/>
          </a:p>
        </p:txBody>
      </p:sp>
      <p:sp>
        <p:nvSpPr>
          <p:cNvPr id="11" name="Rectangle 14">
            <a:extLst>
              <a:ext uri="{FF2B5EF4-FFF2-40B4-BE49-F238E27FC236}">
                <a16:creationId xmlns:a16="http://schemas.microsoft.com/office/drawing/2014/main" id="{CD9AFC2A-5243-F8D2-60DC-D96421AFF25D}"/>
              </a:ext>
            </a:extLst>
          </p:cNvPr>
          <p:cNvSpPr txBox="1">
            <a:spLocks noChangeArrowheads="1"/>
          </p:cNvSpPr>
          <p:nvPr>
            <p:custDataLst>
              <p:tags r:id="rId5"/>
            </p:custDataLst>
          </p:nvPr>
        </p:nvSpPr>
        <p:spPr bwMode="auto">
          <a:xfrm>
            <a:off x="6046164" y="5473999"/>
            <a:ext cx="1839583" cy="1163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08000" rIns="0" bIns="0" numCol="1" anchor="t" anchorCtr="0" compatLnSpc="1">
            <a:prstTxWarp prst="textNoShape">
              <a:avLst/>
            </a:prstTxWarp>
            <a:spAutoFit/>
          </a:bodyPr>
          <a:lstStyle>
            <a:lvl1pPr marL="0" indent="0" algn="l" rtl="0" eaLnBrk="1" fontAlgn="base" hangingPunct="1">
              <a:spcBef>
                <a:spcPts val="600"/>
              </a:spcBef>
              <a:spcAft>
                <a:spcPct val="0"/>
              </a:spcAft>
              <a:buClr>
                <a:schemeClr val="accent1"/>
              </a:buClr>
              <a:buNone/>
              <a:defRPr sz="2400" b="1">
                <a:solidFill>
                  <a:schemeClr val="tx1"/>
                </a:solidFill>
                <a:latin typeface="+mn-lt"/>
                <a:ea typeface="+mn-ea"/>
                <a:cs typeface="+mn-cs"/>
              </a:defRPr>
            </a:lvl1pPr>
            <a:lvl2pPr marL="360363" indent="-360363" algn="l" rtl="0" eaLnBrk="1" fontAlgn="base" hangingPunct="1">
              <a:spcBef>
                <a:spcPts val="600"/>
              </a:spcBef>
              <a:spcAft>
                <a:spcPct val="0"/>
              </a:spcAft>
              <a:buClr>
                <a:schemeClr val="accent1"/>
              </a:buClr>
              <a:buFont typeface="Arial" panose="020B0604020202020204" pitchFamily="34" charset="0"/>
              <a:buChar char="•"/>
              <a:defRPr sz="2400">
                <a:solidFill>
                  <a:schemeClr val="tx1"/>
                </a:solidFill>
                <a:latin typeface="+mn-lt"/>
              </a:defRPr>
            </a:lvl2pPr>
            <a:lvl3pPr marL="719138" indent="-358775"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3pPr>
            <a:lvl4pPr marL="1079500"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4pPr>
            <a:lvl5pPr marL="1439863"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5pPr>
            <a:lvl6pPr marL="5084594" algn="l" rtl="0" eaLnBrk="1" fontAlgn="base" hangingPunct="1">
              <a:spcBef>
                <a:spcPct val="20000"/>
              </a:spcBef>
              <a:spcAft>
                <a:spcPct val="0"/>
              </a:spcAft>
              <a:defRPr sz="2700">
                <a:solidFill>
                  <a:schemeClr val="tx1"/>
                </a:solidFill>
                <a:latin typeface="+mn-lt"/>
              </a:defRPr>
            </a:lvl6pPr>
            <a:lvl7pPr marL="5962509" algn="l" rtl="0" eaLnBrk="1" fontAlgn="base" hangingPunct="1">
              <a:spcBef>
                <a:spcPct val="20000"/>
              </a:spcBef>
              <a:spcAft>
                <a:spcPct val="0"/>
              </a:spcAft>
              <a:defRPr sz="2700">
                <a:solidFill>
                  <a:schemeClr val="tx1"/>
                </a:solidFill>
                <a:latin typeface="+mn-lt"/>
              </a:defRPr>
            </a:lvl7pPr>
            <a:lvl8pPr marL="6840424" algn="l" rtl="0" eaLnBrk="1" fontAlgn="base" hangingPunct="1">
              <a:spcBef>
                <a:spcPct val="20000"/>
              </a:spcBef>
              <a:spcAft>
                <a:spcPct val="0"/>
              </a:spcAft>
              <a:defRPr sz="2700">
                <a:solidFill>
                  <a:schemeClr val="tx1"/>
                </a:solidFill>
                <a:latin typeface="+mn-lt"/>
              </a:defRPr>
            </a:lvl8pPr>
            <a:lvl9pPr marL="7718340" algn="l" rtl="0" eaLnBrk="1" fontAlgn="base" hangingPunct="1">
              <a:spcBef>
                <a:spcPct val="20000"/>
              </a:spcBef>
              <a:spcAft>
                <a:spcPct val="0"/>
              </a:spcAft>
              <a:defRPr sz="2700">
                <a:solidFill>
                  <a:schemeClr val="tx1"/>
                </a:solidFill>
                <a:latin typeface="+mn-lt"/>
              </a:defRPr>
            </a:lvl9pPr>
          </a:lstStyle>
          <a:p>
            <a:pPr>
              <a:lnSpc>
                <a:spcPts val="4320"/>
              </a:lnSpc>
            </a:pPr>
            <a:r>
              <a:rPr lang="tr-TR" sz="2800" dirty="0"/>
              <a:t>Gaz Kaçak Kontrolü</a:t>
            </a:r>
            <a:endParaRPr lang="de-DE" dirty="0"/>
          </a:p>
        </p:txBody>
      </p:sp>
      <p:sp>
        <p:nvSpPr>
          <p:cNvPr id="13" name="Rectangle 14">
            <a:extLst>
              <a:ext uri="{FF2B5EF4-FFF2-40B4-BE49-F238E27FC236}">
                <a16:creationId xmlns:a16="http://schemas.microsoft.com/office/drawing/2014/main" id="{82772E40-7E3E-8072-04E7-2220D27EEAC4}"/>
              </a:ext>
            </a:extLst>
          </p:cNvPr>
          <p:cNvSpPr txBox="1">
            <a:spLocks noChangeArrowheads="1"/>
          </p:cNvSpPr>
          <p:nvPr>
            <p:custDataLst>
              <p:tags r:id="rId6"/>
            </p:custDataLst>
          </p:nvPr>
        </p:nvSpPr>
        <p:spPr bwMode="auto">
          <a:xfrm>
            <a:off x="11809520" y="5230464"/>
            <a:ext cx="1746531" cy="1728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08000" rIns="0" bIns="0" numCol="1" anchor="t" anchorCtr="0" compatLnSpc="1">
            <a:prstTxWarp prst="textNoShape">
              <a:avLst/>
            </a:prstTxWarp>
            <a:spAutoFit/>
          </a:bodyPr>
          <a:lstStyle>
            <a:lvl1pPr marL="0" indent="0" algn="l" rtl="0" eaLnBrk="1" fontAlgn="base" hangingPunct="1">
              <a:spcBef>
                <a:spcPts val="600"/>
              </a:spcBef>
              <a:spcAft>
                <a:spcPct val="0"/>
              </a:spcAft>
              <a:buClr>
                <a:schemeClr val="accent1"/>
              </a:buClr>
              <a:buNone/>
              <a:defRPr sz="2400" b="1">
                <a:solidFill>
                  <a:schemeClr val="tx1"/>
                </a:solidFill>
                <a:latin typeface="+mn-lt"/>
                <a:ea typeface="+mn-ea"/>
                <a:cs typeface="+mn-cs"/>
              </a:defRPr>
            </a:lvl1pPr>
            <a:lvl2pPr marL="360363" indent="-360363" algn="l" rtl="0" eaLnBrk="1" fontAlgn="base" hangingPunct="1">
              <a:spcBef>
                <a:spcPts val="600"/>
              </a:spcBef>
              <a:spcAft>
                <a:spcPct val="0"/>
              </a:spcAft>
              <a:buClr>
                <a:schemeClr val="accent1"/>
              </a:buClr>
              <a:buFont typeface="Arial" panose="020B0604020202020204" pitchFamily="34" charset="0"/>
              <a:buChar char="•"/>
              <a:defRPr sz="2400">
                <a:solidFill>
                  <a:schemeClr val="tx1"/>
                </a:solidFill>
                <a:latin typeface="+mn-lt"/>
              </a:defRPr>
            </a:lvl2pPr>
            <a:lvl3pPr marL="719138" indent="-358775"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3pPr>
            <a:lvl4pPr marL="1079500"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4pPr>
            <a:lvl5pPr marL="1439863" indent="-360363" algn="l" rtl="0" eaLnBrk="1" fontAlgn="base" hangingPunct="1">
              <a:spcBef>
                <a:spcPts val="600"/>
              </a:spcBef>
              <a:spcAft>
                <a:spcPct val="0"/>
              </a:spcAft>
              <a:buClr>
                <a:schemeClr val="accent1"/>
              </a:buClr>
              <a:buFont typeface="Symbol" panose="05050102010706020507" pitchFamily="18" charset="2"/>
              <a:buChar char="-"/>
              <a:defRPr sz="2400">
                <a:solidFill>
                  <a:schemeClr val="tx1"/>
                </a:solidFill>
                <a:latin typeface="+mn-lt"/>
              </a:defRPr>
            </a:lvl5pPr>
            <a:lvl6pPr marL="5084594" algn="l" rtl="0" eaLnBrk="1" fontAlgn="base" hangingPunct="1">
              <a:spcBef>
                <a:spcPct val="20000"/>
              </a:spcBef>
              <a:spcAft>
                <a:spcPct val="0"/>
              </a:spcAft>
              <a:defRPr sz="2700">
                <a:solidFill>
                  <a:schemeClr val="tx1"/>
                </a:solidFill>
                <a:latin typeface="+mn-lt"/>
              </a:defRPr>
            </a:lvl6pPr>
            <a:lvl7pPr marL="5962509" algn="l" rtl="0" eaLnBrk="1" fontAlgn="base" hangingPunct="1">
              <a:spcBef>
                <a:spcPct val="20000"/>
              </a:spcBef>
              <a:spcAft>
                <a:spcPct val="0"/>
              </a:spcAft>
              <a:defRPr sz="2700">
                <a:solidFill>
                  <a:schemeClr val="tx1"/>
                </a:solidFill>
                <a:latin typeface="+mn-lt"/>
              </a:defRPr>
            </a:lvl7pPr>
            <a:lvl8pPr marL="6840424" algn="l" rtl="0" eaLnBrk="1" fontAlgn="base" hangingPunct="1">
              <a:spcBef>
                <a:spcPct val="20000"/>
              </a:spcBef>
              <a:spcAft>
                <a:spcPct val="0"/>
              </a:spcAft>
              <a:defRPr sz="2700">
                <a:solidFill>
                  <a:schemeClr val="tx1"/>
                </a:solidFill>
                <a:latin typeface="+mn-lt"/>
              </a:defRPr>
            </a:lvl8pPr>
            <a:lvl9pPr marL="7718340" algn="l" rtl="0" eaLnBrk="1" fontAlgn="base" hangingPunct="1">
              <a:spcBef>
                <a:spcPct val="20000"/>
              </a:spcBef>
              <a:spcAft>
                <a:spcPct val="0"/>
              </a:spcAft>
              <a:defRPr sz="2700">
                <a:solidFill>
                  <a:schemeClr val="tx1"/>
                </a:solidFill>
                <a:latin typeface="+mn-lt"/>
              </a:defRPr>
            </a:lvl9pPr>
          </a:lstStyle>
          <a:p>
            <a:pPr>
              <a:lnSpc>
                <a:spcPts val="4320"/>
              </a:lnSpc>
            </a:pPr>
            <a:r>
              <a:rPr lang="tr-TR" sz="2800" dirty="0"/>
              <a:t>Termal Kamera Kontrolü</a:t>
            </a:r>
            <a:endParaRPr lang="de-DE" sz="2800" dirty="0"/>
          </a:p>
        </p:txBody>
      </p:sp>
      <p:pic>
        <p:nvPicPr>
          <p:cNvPr id="15" name="Picture 2" descr="http://4.bp.blogspot.com/-JL1PT8pu5wc/Ue5Mz6_BVRI/AAAAAAAAAOE/QqFQz3MVCZ8/s1600/cement+kiln.jpg">
            <a:extLst>
              <a:ext uri="{FF2B5EF4-FFF2-40B4-BE49-F238E27FC236}">
                <a16:creationId xmlns:a16="http://schemas.microsoft.com/office/drawing/2014/main" id="{0213F7A0-BE33-54B0-C608-AA983752C168}"/>
              </a:ext>
            </a:extLst>
          </p:cNvPr>
          <p:cNvPicPr>
            <a:picLocks noChangeAspect="1" noChangeArrowheads="1"/>
          </p:cNvPicPr>
          <p:nvPr/>
        </p:nvPicPr>
        <p:blipFill>
          <a:blip r:embed="rId9" cstate="print"/>
          <a:srcRect/>
          <a:stretch>
            <a:fillRect/>
          </a:stretch>
        </p:blipFill>
        <p:spPr bwMode="auto">
          <a:xfrm>
            <a:off x="13621260" y="3361005"/>
            <a:ext cx="3855165" cy="375586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6" name="Bildplatzhalter 17">
            <a:extLst>
              <a:ext uri="{FF2B5EF4-FFF2-40B4-BE49-F238E27FC236}">
                <a16:creationId xmlns:a16="http://schemas.microsoft.com/office/drawing/2014/main" id="{A488DBFC-6342-C556-B819-B44160EE0CB3}"/>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a:fillRect/>
          </a:stretch>
        </p:blipFill>
        <p:spPr bwMode="auto">
          <a:xfrm>
            <a:off x="7885747" y="3617569"/>
            <a:ext cx="3545612" cy="3487543"/>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pic>
        <p:nvPicPr>
          <p:cNvPr id="18" name="Picture 4">
            <a:extLst>
              <a:ext uri="{FF2B5EF4-FFF2-40B4-BE49-F238E27FC236}">
                <a16:creationId xmlns:a16="http://schemas.microsoft.com/office/drawing/2014/main" id="{644862CF-2EA6-EA5B-2176-7DD375FDAB2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46896" y="3590388"/>
            <a:ext cx="3566514" cy="351472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95880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9">
            <a:extLst>
              <a:ext uri="{FF2B5EF4-FFF2-40B4-BE49-F238E27FC236}">
                <a16:creationId xmlns:a16="http://schemas.microsoft.com/office/drawing/2014/main" id="{6511EDC8-EB65-4E2A-8288-856850895A37}"/>
              </a:ext>
            </a:extLst>
          </p:cNvPr>
          <p:cNvSpPr>
            <a:spLocks noChangeArrowheads="1"/>
          </p:cNvSpPr>
          <p:nvPr/>
        </p:nvSpPr>
        <p:spPr bwMode="auto">
          <a:xfrm>
            <a:off x="108747" y="405292"/>
            <a:ext cx="3952686" cy="438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a:lstStyle>
            <a:lvl1pPr>
              <a:spcBef>
                <a:spcPct val="50000"/>
              </a:spcBef>
              <a:buChar char="•"/>
              <a:defRPr>
                <a:solidFill>
                  <a:srgbClr val="58585A"/>
                </a:solidFill>
                <a:latin typeface="Arial" panose="020B0604020202020204" pitchFamily="34" charset="0"/>
              </a:defRPr>
            </a:lvl1pPr>
            <a:lvl2pPr marL="742950" indent="-285750">
              <a:spcBef>
                <a:spcPct val="50000"/>
              </a:spcBef>
              <a:defRPr sz="1400">
                <a:solidFill>
                  <a:srgbClr val="58585A"/>
                </a:solidFill>
                <a:latin typeface="Arial" panose="020B0604020202020204" pitchFamily="34" charset="0"/>
              </a:defRPr>
            </a:lvl2pPr>
            <a:lvl3pPr marL="1143000" indent="-228600">
              <a:spcBef>
                <a:spcPct val="50000"/>
              </a:spcBef>
              <a:defRPr sz="1200">
                <a:solidFill>
                  <a:srgbClr val="58585A"/>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defRPr sz="1400">
                <a:solidFill>
                  <a:schemeClr val="tx1"/>
                </a:solidFill>
                <a:latin typeface="Arial" panose="020B0604020202020204" pitchFamily="34" charset="0"/>
              </a:defRPr>
            </a:lvl5pPr>
            <a:lvl6pPr marL="2514600" indent="-228600" eaLnBrk="0" fontAlgn="base" hangingPunct="0">
              <a:spcBef>
                <a:spcPct val="20000"/>
              </a:spcBef>
              <a:spcAft>
                <a:spcPct val="0"/>
              </a:spcAft>
              <a:defRPr sz="1400">
                <a:solidFill>
                  <a:schemeClr val="tx1"/>
                </a:solidFill>
                <a:latin typeface="Arial" panose="020B0604020202020204" pitchFamily="34" charset="0"/>
              </a:defRPr>
            </a:lvl6pPr>
            <a:lvl7pPr marL="2971800" indent="-228600" eaLnBrk="0" fontAlgn="base" hangingPunct="0">
              <a:spcBef>
                <a:spcPct val="20000"/>
              </a:spcBef>
              <a:spcAft>
                <a:spcPct val="0"/>
              </a:spcAft>
              <a:defRPr sz="1400">
                <a:solidFill>
                  <a:schemeClr val="tx1"/>
                </a:solidFill>
                <a:latin typeface="Arial" panose="020B0604020202020204" pitchFamily="34" charset="0"/>
              </a:defRPr>
            </a:lvl7pPr>
            <a:lvl8pPr marL="3429000" indent="-228600" eaLnBrk="0" fontAlgn="base" hangingPunct="0">
              <a:spcBef>
                <a:spcPct val="20000"/>
              </a:spcBef>
              <a:spcAft>
                <a:spcPct val="0"/>
              </a:spcAft>
              <a:defRPr sz="1400">
                <a:solidFill>
                  <a:schemeClr val="tx1"/>
                </a:solidFill>
                <a:latin typeface="Arial" panose="020B0604020202020204" pitchFamily="34" charset="0"/>
              </a:defRPr>
            </a:lvl8pPr>
            <a:lvl9pPr marL="3886200" indent="-228600" eaLnBrk="0" fontAlgn="base" hangingPunct="0">
              <a:spcBef>
                <a:spcPct val="20000"/>
              </a:spcBef>
              <a:spcAft>
                <a:spcPct val="0"/>
              </a:spcAft>
              <a:defRPr sz="1400">
                <a:solidFill>
                  <a:schemeClr val="tx1"/>
                </a:solidFill>
                <a:latin typeface="Arial" panose="020B0604020202020204" pitchFamily="34" charset="0"/>
              </a:defRPr>
            </a:lvl9pPr>
          </a:lstStyle>
          <a:p>
            <a:pPr eaLnBrk="1" hangingPunct="1">
              <a:spcBef>
                <a:spcPct val="0"/>
              </a:spcBef>
              <a:buFontTx/>
              <a:buNone/>
              <a:defRPr/>
            </a:pPr>
            <a:r>
              <a:rPr lang="tr-TR" altLang="tr-TR" sz="2880" dirty="0">
                <a:solidFill>
                  <a:schemeClr val="bg1"/>
                </a:solidFill>
              </a:rPr>
              <a:t>Dünyada </a:t>
            </a:r>
            <a:r>
              <a:rPr lang="tr-TR" altLang="tr-TR" sz="2880" dirty="0" err="1">
                <a:solidFill>
                  <a:schemeClr val="bg1"/>
                </a:solidFill>
              </a:rPr>
              <a:t>testo</a:t>
            </a:r>
            <a:endParaRPr lang="de-DE" altLang="tr-TR" sz="2880" dirty="0">
              <a:solidFill>
                <a:schemeClr val="bg1"/>
              </a:solidFill>
            </a:endParaRPr>
          </a:p>
        </p:txBody>
      </p:sp>
      <p:sp>
        <p:nvSpPr>
          <p:cNvPr id="6147" name="Rectangle 20">
            <a:extLst>
              <a:ext uri="{FF2B5EF4-FFF2-40B4-BE49-F238E27FC236}">
                <a16:creationId xmlns:a16="http://schemas.microsoft.com/office/drawing/2014/main" id="{7423FA44-E808-43C9-A174-E006CD9F19B2}"/>
              </a:ext>
            </a:extLst>
          </p:cNvPr>
          <p:cNvSpPr>
            <a:spLocks noChangeArrowheads="1"/>
          </p:cNvSpPr>
          <p:nvPr/>
        </p:nvSpPr>
        <p:spPr bwMode="auto">
          <a:xfrm>
            <a:off x="398491" y="1820209"/>
            <a:ext cx="5976664"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85738" indent="-185738">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r>
              <a:rPr lang="tr-TR" sz="2300" dirty="0">
                <a:latin typeface="Tenorite Display" panose="020F0502020204030204" pitchFamily="2" charset="0"/>
              </a:rPr>
              <a:t>Genel merkezi Kara Orman'da bulunan Testo SE &amp; Co. </a:t>
            </a:r>
            <a:r>
              <a:rPr lang="tr-TR" sz="2300" dirty="0" err="1">
                <a:latin typeface="Tenorite Display" panose="020F0502020204030204" pitchFamily="2" charset="0"/>
              </a:rPr>
              <a:t>KGaA</a:t>
            </a:r>
            <a:r>
              <a:rPr lang="tr-TR" sz="2300" dirty="0">
                <a:latin typeface="Tenorite Display" panose="020F0502020204030204" pitchFamily="2" charset="0"/>
              </a:rPr>
              <a:t>, taşınabilir ve sabit ölçüm çözümleri alanında dünya pazar lideridir. Dünya çapındaki 37 bağlı şirkette yaklaşık 3700 çalışan, yüksek teknoloji şirketi için araştırma yapıyor, geliştiriyor, üretiyor ve pazarlıyor. Ölçüm teknolojisi uzmanı, dünya çapında 650.000'den fazla müşteriyi son derece hassas ölçüm cihazları ve yarının ölçüm verileri yönetimine yönelik yenilikçi çözümlerle ikna ediyor.</a:t>
            </a:r>
          </a:p>
        </p:txBody>
      </p:sp>
      <p:pic>
        <p:nvPicPr>
          <p:cNvPr id="1026" name="Picture 2" descr="Testo worldwide">
            <a:extLst>
              <a:ext uri="{FF2B5EF4-FFF2-40B4-BE49-F238E27FC236}">
                <a16:creationId xmlns:a16="http://schemas.microsoft.com/office/drawing/2014/main" id="{EC11D848-EEBE-7FF1-726D-06B47AE73B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512" b="15272"/>
          <a:stretch>
            <a:fillRect/>
          </a:stretch>
        </p:blipFill>
        <p:spPr bwMode="auto">
          <a:xfrm>
            <a:off x="7267501" y="1635872"/>
            <a:ext cx="8555712" cy="4061994"/>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6BE8EEB9-1890-AA77-04B0-EB19F2154ADC}"/>
              </a:ext>
            </a:extLst>
          </p:cNvPr>
          <p:cNvPicPr>
            <a:picLocks noChangeAspect="1"/>
          </p:cNvPicPr>
          <p:nvPr/>
        </p:nvPicPr>
        <p:blipFill>
          <a:blip r:embed="rId4"/>
          <a:stretch>
            <a:fillRect/>
          </a:stretch>
        </p:blipFill>
        <p:spPr>
          <a:xfrm>
            <a:off x="4027141" y="6420041"/>
            <a:ext cx="8673447" cy="2831042"/>
          </a:xfrm>
          <a:prstGeom prst="rect">
            <a:avLst/>
          </a:prstGeom>
          <a:ln>
            <a:noFill/>
          </a:ln>
          <a:effectLst>
            <a:softEdge rad="11250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curtains"/>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04DAA8D-1860-FF88-C0C9-9B907DDE57E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8" imgH="408" progId="TCLayout.ActiveDocument.1">
                  <p:embed/>
                </p:oleObj>
              </mc:Choice>
              <mc:Fallback>
                <p:oleObj name="think-cell Slide" r:id="rId4" imgW="408" imgH="408" progId="TCLayout.ActiveDocument.1">
                  <p:embed/>
                  <p:pic>
                    <p:nvPicPr>
                      <p:cNvPr id="5" name="think-cell data - do not delete" hidden="1">
                        <a:extLst>
                          <a:ext uri="{FF2B5EF4-FFF2-40B4-BE49-F238E27FC236}">
                            <a16:creationId xmlns:a16="http://schemas.microsoft.com/office/drawing/2014/main" id="{004DAA8D-1860-FF88-C0C9-9B907DDE57E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Subtitle 5">
            <a:extLst>
              <a:ext uri="{FF2B5EF4-FFF2-40B4-BE49-F238E27FC236}">
                <a16:creationId xmlns:a16="http://schemas.microsoft.com/office/drawing/2014/main" id="{D266E59F-BEA4-3FC5-6408-223C57BF3F4B}"/>
              </a:ext>
            </a:extLst>
          </p:cNvPr>
          <p:cNvSpPr>
            <a:spLocks noGrp="1"/>
          </p:cNvSpPr>
          <p:nvPr>
            <p:ph type="subTitle" idx="1"/>
          </p:nvPr>
        </p:nvSpPr>
        <p:spPr>
          <a:xfrm>
            <a:off x="13172157" y="8610327"/>
            <a:ext cx="5114131" cy="369332"/>
          </a:xfrm>
        </p:spPr>
        <p:txBody>
          <a:bodyPr/>
          <a:lstStyle/>
          <a:p>
            <a:r>
              <a:rPr lang="tr-TR" dirty="0">
                <a:solidFill>
                  <a:schemeClr val="tx1"/>
                </a:solidFill>
              </a:rPr>
              <a:t>ONUR ALAŞALVAROĞLU	</a:t>
            </a:r>
            <a:endParaRPr lang="de-DE" dirty="0">
              <a:solidFill>
                <a:schemeClr val="tx1"/>
              </a:solidFill>
            </a:endParaRPr>
          </a:p>
        </p:txBody>
      </p:sp>
      <p:sp>
        <p:nvSpPr>
          <p:cNvPr id="7" name="Text Placeholder 6">
            <a:extLst>
              <a:ext uri="{FF2B5EF4-FFF2-40B4-BE49-F238E27FC236}">
                <a16:creationId xmlns:a16="http://schemas.microsoft.com/office/drawing/2014/main" id="{0571F980-24E0-7225-4FA3-7392F08E38F6}"/>
              </a:ext>
            </a:extLst>
          </p:cNvPr>
          <p:cNvSpPr>
            <a:spLocks noGrp="1"/>
          </p:cNvSpPr>
          <p:nvPr>
            <p:ph type="body" sz="quarter" idx="10"/>
          </p:nvPr>
        </p:nvSpPr>
        <p:spPr>
          <a:xfrm>
            <a:off x="13532197" y="9114383"/>
            <a:ext cx="5112544" cy="369332"/>
          </a:xfrm>
        </p:spPr>
        <p:txBody>
          <a:bodyPr/>
          <a:lstStyle/>
          <a:p>
            <a:r>
              <a:rPr lang="tr-TR" dirty="0">
                <a:solidFill>
                  <a:schemeClr val="tx1"/>
                </a:solidFill>
              </a:rPr>
              <a:t>TEŞEKKÜRLER </a:t>
            </a:r>
            <a:endParaRPr lang="de-DE" dirty="0">
              <a:solidFill>
                <a:schemeClr val="tx1"/>
              </a:solidFill>
            </a:endParaRPr>
          </a:p>
        </p:txBody>
      </p:sp>
      <p:pic>
        <p:nvPicPr>
          <p:cNvPr id="2" name="Resim 1" descr="Testo Wärmebildkameras und Emissionsmessgeräte für industrielle Anwendungen">
            <a:extLst>
              <a:ext uri="{FF2B5EF4-FFF2-40B4-BE49-F238E27FC236}">
                <a16:creationId xmlns:a16="http://schemas.microsoft.com/office/drawing/2014/main" id="{0C6CD376-E06B-7279-CFC6-252827AA1DF9}"/>
              </a:ext>
            </a:extLst>
          </p:cNvPr>
          <p:cNvPicPr>
            <a:picLocks noChangeAspect="1"/>
          </p:cNvPicPr>
          <p:nvPr/>
        </p:nvPicPr>
        <p:blipFill>
          <a:blip r:embed="rId6"/>
          <a:stretch>
            <a:fillRect/>
          </a:stretch>
        </p:blipFill>
        <p:spPr>
          <a:xfrm>
            <a:off x="1650877" y="1121495"/>
            <a:ext cx="9793088" cy="6528725"/>
          </a:xfrm>
          <a:prstGeom prst="rect">
            <a:avLst/>
          </a:prstGeom>
        </p:spPr>
      </p:pic>
    </p:spTree>
    <p:extLst>
      <p:ext uri="{BB962C8B-B14F-4D97-AF65-F5344CB8AC3E}">
        <p14:creationId xmlns:p14="http://schemas.microsoft.com/office/powerpoint/2010/main" val="4180918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B54ED130-170D-4666-A2B8-BD837158561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562" y="1098000"/>
            <a:ext cx="17556480" cy="8458200"/>
          </a:xfrm>
          <a:prstGeom prst="rect">
            <a:avLst/>
          </a:prstGeom>
        </p:spPr>
      </p:pic>
      <p:pic>
        <p:nvPicPr>
          <p:cNvPr id="20" name="Grafik 19">
            <a:extLst>
              <a:ext uri="{FF2B5EF4-FFF2-40B4-BE49-F238E27FC236}">
                <a16:creationId xmlns:a16="http://schemas.microsoft.com/office/drawing/2014/main" id="{E6EF9853-9FFF-4F9B-AA32-78280AA2F1B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58" y="1087200"/>
            <a:ext cx="17556480" cy="8458200"/>
          </a:xfrm>
          <a:prstGeom prst="rect">
            <a:avLst/>
          </a:prstGeom>
        </p:spPr>
      </p:pic>
      <p:pic>
        <p:nvPicPr>
          <p:cNvPr id="19" name="Grafik 18">
            <a:extLst>
              <a:ext uri="{FF2B5EF4-FFF2-40B4-BE49-F238E27FC236}">
                <a16:creationId xmlns:a16="http://schemas.microsoft.com/office/drawing/2014/main" id="{D3C5DA11-875C-429B-AC7E-10AB10A69CA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858" y="1098000"/>
            <a:ext cx="17556480" cy="8458200"/>
          </a:xfrm>
          <a:prstGeom prst="rect">
            <a:avLst/>
          </a:prstGeom>
        </p:spPr>
      </p:pic>
      <p:pic>
        <p:nvPicPr>
          <p:cNvPr id="11" name="Grafik 10">
            <a:extLst>
              <a:ext uri="{FF2B5EF4-FFF2-40B4-BE49-F238E27FC236}">
                <a16:creationId xmlns:a16="http://schemas.microsoft.com/office/drawing/2014/main" id="{2D1D7192-8C50-472C-8B54-FAAA69A43FD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1098000"/>
            <a:ext cx="17564645" cy="8462134"/>
          </a:xfrm>
          <a:prstGeom prst="rect">
            <a:avLst/>
          </a:prstGeom>
        </p:spPr>
      </p:pic>
      <p:sp>
        <p:nvSpPr>
          <p:cNvPr id="2" name="Titel 1">
            <a:extLst>
              <a:ext uri="{FF2B5EF4-FFF2-40B4-BE49-F238E27FC236}">
                <a16:creationId xmlns:a16="http://schemas.microsoft.com/office/drawing/2014/main" id="{C2310330-5444-4B82-825A-DFFBF7C390CC}"/>
              </a:ext>
            </a:extLst>
          </p:cNvPr>
          <p:cNvSpPr>
            <a:spLocks noGrp="1"/>
          </p:cNvSpPr>
          <p:nvPr>
            <p:ph type="title"/>
          </p:nvPr>
        </p:nvSpPr>
        <p:spPr>
          <a:xfrm>
            <a:off x="610376" y="330438"/>
            <a:ext cx="10537032" cy="438926"/>
          </a:xfrm>
        </p:spPr>
        <p:txBody>
          <a:bodyPr/>
          <a:lstStyle/>
          <a:p>
            <a:r>
              <a:rPr lang="tr-TR" dirty="0" err="1">
                <a:solidFill>
                  <a:schemeClr val="accent1"/>
                </a:solidFill>
              </a:rPr>
              <a:t>testo</a:t>
            </a:r>
            <a:r>
              <a:rPr lang="tr-TR" dirty="0"/>
              <a:t> -</a:t>
            </a:r>
            <a:r>
              <a:rPr lang="en-GB" dirty="0"/>
              <a:t>Temel </a:t>
            </a:r>
            <a:r>
              <a:rPr lang="en-GB" dirty="0" err="1"/>
              <a:t>başarı</a:t>
            </a:r>
            <a:r>
              <a:rPr lang="en-GB" dirty="0"/>
              <a:t> </a:t>
            </a:r>
            <a:r>
              <a:rPr lang="en-GB" dirty="0" err="1"/>
              <a:t>faktörleri</a:t>
            </a:r>
            <a:endParaRPr lang="de-DE" dirty="0"/>
          </a:p>
        </p:txBody>
      </p:sp>
      <p:graphicFrame>
        <p:nvGraphicFramePr>
          <p:cNvPr id="9" name="Diagramm 8">
            <a:extLst>
              <a:ext uri="{FF2B5EF4-FFF2-40B4-BE49-F238E27FC236}">
                <a16:creationId xmlns:a16="http://schemas.microsoft.com/office/drawing/2014/main" id="{C9071240-C85E-4877-A144-B5A9C28AE075}"/>
              </a:ext>
            </a:extLst>
          </p:cNvPr>
          <p:cNvGraphicFramePr/>
          <p:nvPr/>
        </p:nvGraphicFramePr>
        <p:xfrm>
          <a:off x="11587982" y="3702288"/>
          <a:ext cx="5947710" cy="4764024"/>
        </p:xfrm>
        <a:graphic>
          <a:graphicData uri="http://schemas.openxmlformats.org/drawingml/2006/chart">
            <c:chart xmlns:c="http://schemas.openxmlformats.org/drawingml/2006/chart" xmlns:r="http://schemas.openxmlformats.org/officeDocument/2006/relationships" r:id="rId7"/>
          </a:graphicData>
        </a:graphic>
      </p:graphicFrame>
      <p:sp>
        <p:nvSpPr>
          <p:cNvPr id="15" name="Textfeld 14">
            <a:extLst>
              <a:ext uri="{FF2B5EF4-FFF2-40B4-BE49-F238E27FC236}">
                <a16:creationId xmlns:a16="http://schemas.microsoft.com/office/drawing/2014/main" id="{E8A9B754-65EE-4847-A238-84EEA51329CE}"/>
              </a:ext>
            </a:extLst>
          </p:cNvPr>
          <p:cNvSpPr txBox="1"/>
          <p:nvPr/>
        </p:nvSpPr>
        <p:spPr>
          <a:xfrm>
            <a:off x="5767968" y="6335848"/>
            <a:ext cx="5530931" cy="2739211"/>
          </a:xfrm>
          <a:prstGeom prst="rect">
            <a:avLst/>
          </a:prstGeom>
          <a:noFill/>
          <a:ln>
            <a:noFill/>
          </a:ln>
        </p:spPr>
        <p:txBody>
          <a:bodyPr wrap="square" rtlCol="0">
            <a:spAutoFit/>
          </a:bodyPr>
          <a:lstStyle/>
          <a:p>
            <a:pPr lvl="0" algn="l">
              <a:spcBef>
                <a:spcPts val="1000"/>
              </a:spcBef>
            </a:pPr>
            <a:r>
              <a:rPr lang="en-GB" sz="2800" b="1" dirty="0">
                <a:solidFill>
                  <a:srgbClr val="FFFFFF"/>
                </a:solidFill>
              </a:rPr>
              <a:t>Güçlü </a:t>
            </a:r>
            <a:r>
              <a:rPr lang="en-GB" sz="2800" b="1" dirty="0" err="1">
                <a:solidFill>
                  <a:srgbClr val="FFFFFF"/>
                </a:solidFill>
              </a:rPr>
              <a:t>Ar</a:t>
            </a:r>
            <a:r>
              <a:rPr lang="en-GB" sz="2800" b="1" dirty="0">
                <a:solidFill>
                  <a:srgbClr val="FFFFFF"/>
                </a:solidFill>
              </a:rPr>
              <a:t>-Ge</a:t>
            </a:r>
          </a:p>
          <a:p>
            <a:pPr marL="285750" indent="-285750" algn="l">
              <a:buClr>
                <a:schemeClr val="accent1"/>
              </a:buClr>
              <a:buFont typeface="Arial" panose="020B0604020202020204" pitchFamily="34" charset="0"/>
              <a:buChar char="•"/>
            </a:pPr>
            <a:r>
              <a:rPr lang="en-US" sz="1800" dirty="0" err="1">
                <a:solidFill>
                  <a:schemeClr val="bg1"/>
                </a:solidFill>
              </a:rPr>
              <a:t>Ar-Ge'ye</a:t>
            </a:r>
            <a:r>
              <a:rPr lang="en-US" sz="1800" dirty="0">
                <a:solidFill>
                  <a:schemeClr val="bg1"/>
                </a:solidFill>
              </a:rPr>
              <a:t> </a:t>
            </a:r>
            <a:r>
              <a:rPr lang="en-US" sz="1800" dirty="0" err="1">
                <a:solidFill>
                  <a:schemeClr val="bg1"/>
                </a:solidFill>
              </a:rPr>
              <a:t>yıllık</a:t>
            </a:r>
            <a:r>
              <a:rPr lang="en-US" sz="1800" dirty="0">
                <a:solidFill>
                  <a:schemeClr val="bg1"/>
                </a:solidFill>
              </a:rPr>
              <a:t> </a:t>
            </a:r>
            <a:r>
              <a:rPr lang="en-US" sz="1800" b="1" dirty="0">
                <a:solidFill>
                  <a:schemeClr val="bg1"/>
                </a:solidFill>
              </a:rPr>
              <a:t>%10 </a:t>
            </a:r>
            <a:r>
              <a:rPr lang="en-US" sz="1800" dirty="0">
                <a:solidFill>
                  <a:schemeClr val="bg1"/>
                </a:solidFill>
              </a:rPr>
              <a:t>Yatırım</a:t>
            </a:r>
            <a:endParaRPr lang="tr-TR" sz="1800" dirty="0">
              <a:solidFill>
                <a:schemeClr val="bg1"/>
              </a:solidFill>
            </a:endParaRPr>
          </a:p>
          <a:p>
            <a:pPr marL="285750" indent="-285750" algn="l">
              <a:buClr>
                <a:schemeClr val="accent1"/>
              </a:buClr>
              <a:buFont typeface="Arial" panose="020B0604020202020204" pitchFamily="34" charset="0"/>
              <a:buChar char="•"/>
            </a:pPr>
            <a:r>
              <a:rPr lang="en-US" sz="1800" dirty="0" err="1">
                <a:solidFill>
                  <a:schemeClr val="bg1"/>
                </a:solidFill>
              </a:rPr>
              <a:t>Lenzkirch</a:t>
            </a:r>
            <a:r>
              <a:rPr lang="en-US" sz="1800" dirty="0">
                <a:solidFill>
                  <a:schemeClr val="bg1"/>
                </a:solidFill>
              </a:rPr>
              <a:t>, </a:t>
            </a:r>
            <a:r>
              <a:rPr lang="en-US" sz="1800" dirty="0" err="1">
                <a:solidFill>
                  <a:schemeClr val="bg1"/>
                </a:solidFill>
              </a:rPr>
              <a:t>Titisee</a:t>
            </a:r>
            <a:r>
              <a:rPr lang="en-US" sz="1800" dirty="0">
                <a:solidFill>
                  <a:schemeClr val="bg1"/>
                </a:solidFill>
              </a:rPr>
              <a:t> ve Berlin </a:t>
            </a:r>
            <a:r>
              <a:rPr lang="en-US" sz="1800" dirty="0" err="1">
                <a:solidFill>
                  <a:schemeClr val="bg1"/>
                </a:solidFill>
              </a:rPr>
              <a:t>tesislerinde</a:t>
            </a:r>
            <a:r>
              <a:rPr lang="en-US" sz="1800" dirty="0">
                <a:solidFill>
                  <a:schemeClr val="bg1"/>
                </a:solidFill>
              </a:rPr>
              <a:t> </a:t>
            </a:r>
            <a:r>
              <a:rPr lang="en-US" sz="1800" b="1" dirty="0">
                <a:solidFill>
                  <a:schemeClr val="bg1"/>
                </a:solidFill>
              </a:rPr>
              <a:t>200 </a:t>
            </a:r>
            <a:r>
              <a:rPr lang="en-US" sz="1800" dirty="0" err="1">
                <a:solidFill>
                  <a:schemeClr val="bg1"/>
                </a:solidFill>
              </a:rPr>
              <a:t>geliştirici</a:t>
            </a:r>
            <a:endParaRPr lang="tr-TR" sz="1800" dirty="0">
              <a:solidFill>
                <a:schemeClr val="bg1"/>
              </a:solidFill>
            </a:endParaRPr>
          </a:p>
          <a:p>
            <a:pPr marL="285750" indent="-285750" algn="l">
              <a:buClr>
                <a:schemeClr val="accent1"/>
              </a:buClr>
              <a:buFont typeface="Arial" panose="020B0604020202020204" pitchFamily="34" charset="0"/>
              <a:buChar char="•"/>
            </a:pPr>
            <a:r>
              <a:rPr lang="en-US" sz="1800" b="1" dirty="0">
                <a:solidFill>
                  <a:schemeClr val="bg1"/>
                </a:solidFill>
              </a:rPr>
              <a:t>Ana </a:t>
            </a:r>
            <a:r>
              <a:rPr lang="en-US" sz="1800" b="1" dirty="0" err="1">
                <a:solidFill>
                  <a:schemeClr val="bg1"/>
                </a:solidFill>
              </a:rPr>
              <a:t>odak</a:t>
            </a:r>
            <a:r>
              <a:rPr lang="en-US" sz="1800" b="1" dirty="0">
                <a:solidFill>
                  <a:schemeClr val="bg1"/>
                </a:solidFill>
              </a:rPr>
              <a:t> </a:t>
            </a:r>
            <a:r>
              <a:rPr lang="en-US" sz="1800" b="1" dirty="0" err="1">
                <a:solidFill>
                  <a:schemeClr val="bg1"/>
                </a:solidFill>
              </a:rPr>
              <a:t>noktası</a:t>
            </a:r>
            <a:r>
              <a:rPr lang="en-US" sz="1800" b="1" dirty="0">
                <a:solidFill>
                  <a:schemeClr val="bg1"/>
                </a:solidFill>
              </a:rPr>
              <a:t>: </a:t>
            </a:r>
            <a:r>
              <a:rPr lang="en-US" sz="1800" dirty="0" err="1">
                <a:solidFill>
                  <a:schemeClr val="bg1"/>
                </a:solidFill>
              </a:rPr>
              <a:t>Yüksek</a:t>
            </a:r>
            <a:r>
              <a:rPr lang="en-US" sz="1800" dirty="0">
                <a:solidFill>
                  <a:schemeClr val="bg1"/>
                </a:solidFill>
              </a:rPr>
              <a:t> </a:t>
            </a:r>
            <a:r>
              <a:rPr lang="en-US" sz="1800" dirty="0" err="1">
                <a:solidFill>
                  <a:schemeClr val="bg1"/>
                </a:solidFill>
              </a:rPr>
              <a:t>teknolojili</a:t>
            </a:r>
            <a:r>
              <a:rPr lang="en-US" sz="1800" dirty="0">
                <a:solidFill>
                  <a:schemeClr val="bg1"/>
                </a:solidFill>
              </a:rPr>
              <a:t> </a:t>
            </a:r>
            <a:r>
              <a:rPr lang="en-US" sz="1800" dirty="0" err="1">
                <a:solidFill>
                  <a:schemeClr val="bg1"/>
                </a:solidFill>
              </a:rPr>
              <a:t>sensörler</a:t>
            </a:r>
            <a:r>
              <a:rPr lang="en-US" sz="1800" dirty="0">
                <a:solidFill>
                  <a:schemeClr val="bg1"/>
                </a:solidFill>
              </a:rPr>
              <a:t>, </a:t>
            </a:r>
            <a:r>
              <a:rPr lang="en-US" sz="1800" dirty="0" err="1">
                <a:solidFill>
                  <a:schemeClr val="bg1"/>
                </a:solidFill>
              </a:rPr>
              <a:t>uygulamalar</a:t>
            </a:r>
            <a:r>
              <a:rPr lang="en-US" sz="1800" dirty="0">
                <a:solidFill>
                  <a:schemeClr val="bg1"/>
                </a:solidFill>
              </a:rPr>
              <a:t> ve </a:t>
            </a:r>
            <a:r>
              <a:rPr lang="en-US" sz="1800" dirty="0" err="1">
                <a:solidFill>
                  <a:schemeClr val="bg1"/>
                </a:solidFill>
              </a:rPr>
              <a:t>bulut</a:t>
            </a:r>
            <a:r>
              <a:rPr lang="en-US" sz="1800" dirty="0">
                <a:solidFill>
                  <a:schemeClr val="bg1"/>
                </a:solidFill>
              </a:rPr>
              <a:t> </a:t>
            </a:r>
            <a:r>
              <a:rPr lang="en-US" sz="1800" dirty="0" err="1">
                <a:solidFill>
                  <a:schemeClr val="bg1"/>
                </a:solidFill>
              </a:rPr>
              <a:t>çözümleri</a:t>
            </a:r>
            <a:endParaRPr lang="de-DE" sz="1800" dirty="0">
              <a:solidFill>
                <a:schemeClr val="bg1"/>
              </a:solidFill>
            </a:endParaRPr>
          </a:p>
          <a:p>
            <a:pPr marL="285750" indent="-285750" algn="l">
              <a:buClr>
                <a:schemeClr val="accent1"/>
              </a:buClr>
              <a:buFont typeface="Arial" panose="020B0604020202020204" pitchFamily="34" charset="0"/>
              <a:buChar char="•"/>
            </a:pPr>
            <a:endParaRPr lang="de-DE" sz="1800" b="1" dirty="0">
              <a:solidFill>
                <a:schemeClr val="bg1"/>
              </a:solidFill>
            </a:endParaRPr>
          </a:p>
        </p:txBody>
      </p:sp>
      <p:graphicFrame>
        <p:nvGraphicFramePr>
          <p:cNvPr id="10" name="Diagramm 9">
            <a:extLst>
              <a:ext uri="{FF2B5EF4-FFF2-40B4-BE49-F238E27FC236}">
                <a16:creationId xmlns:a16="http://schemas.microsoft.com/office/drawing/2014/main" id="{5DE6F878-878A-4965-9C0F-511604F9E768}"/>
              </a:ext>
            </a:extLst>
          </p:cNvPr>
          <p:cNvGraphicFramePr/>
          <p:nvPr>
            <p:extLst>
              <p:ext uri="{D42A27DB-BD31-4B8C-83A1-F6EECF244321}">
                <p14:modId xmlns:p14="http://schemas.microsoft.com/office/powerpoint/2010/main" val="3818673861"/>
              </p:ext>
            </p:extLst>
          </p:nvPr>
        </p:nvGraphicFramePr>
        <p:xfrm>
          <a:off x="15785284" y="4863975"/>
          <a:ext cx="2643457" cy="3319164"/>
        </p:xfrm>
        <a:graphic>
          <a:graphicData uri="http://schemas.openxmlformats.org/drawingml/2006/chart">
            <c:chart xmlns:c="http://schemas.openxmlformats.org/drawingml/2006/chart" xmlns:r="http://schemas.openxmlformats.org/officeDocument/2006/relationships" r:id="rId8"/>
          </a:graphicData>
        </a:graphic>
      </p:graphicFrame>
      <p:grpSp>
        <p:nvGrpSpPr>
          <p:cNvPr id="7" name="Gruppieren 6">
            <a:extLst>
              <a:ext uri="{FF2B5EF4-FFF2-40B4-BE49-F238E27FC236}">
                <a16:creationId xmlns:a16="http://schemas.microsoft.com/office/drawing/2014/main" id="{2F744FB5-428B-42A3-BF9D-359BAF7C95E2}"/>
              </a:ext>
            </a:extLst>
          </p:cNvPr>
          <p:cNvGrpSpPr/>
          <p:nvPr/>
        </p:nvGrpSpPr>
        <p:grpSpPr>
          <a:xfrm>
            <a:off x="11214470" y="1199109"/>
            <a:ext cx="6823865" cy="4974857"/>
            <a:chOff x="11135801" y="2118280"/>
            <a:chExt cx="6823865" cy="4974857"/>
          </a:xfrm>
        </p:grpSpPr>
        <p:grpSp>
          <p:nvGrpSpPr>
            <p:cNvPr id="3" name="Gruppieren 2">
              <a:extLst>
                <a:ext uri="{FF2B5EF4-FFF2-40B4-BE49-F238E27FC236}">
                  <a16:creationId xmlns:a16="http://schemas.microsoft.com/office/drawing/2014/main" id="{2248BBC6-E6E3-49A7-A8FA-24A0E5426B7F}"/>
                </a:ext>
              </a:extLst>
            </p:cNvPr>
            <p:cNvGrpSpPr/>
            <p:nvPr/>
          </p:nvGrpSpPr>
          <p:grpSpPr>
            <a:xfrm>
              <a:off x="11135801" y="2118280"/>
              <a:ext cx="6823865" cy="4974857"/>
              <a:chOff x="11135801" y="2118280"/>
              <a:chExt cx="6823865" cy="4974857"/>
            </a:xfrm>
          </p:grpSpPr>
          <p:sp>
            <p:nvSpPr>
              <p:cNvPr id="17" name="Rechteck 16">
                <a:extLst>
                  <a:ext uri="{FF2B5EF4-FFF2-40B4-BE49-F238E27FC236}">
                    <a16:creationId xmlns:a16="http://schemas.microsoft.com/office/drawing/2014/main" id="{6AB5B2CB-F6BD-4A95-AFC6-B86AC5D85F5D}"/>
                  </a:ext>
                </a:extLst>
              </p:cNvPr>
              <p:cNvSpPr/>
              <p:nvPr/>
            </p:nvSpPr>
            <p:spPr>
              <a:xfrm>
                <a:off x="12661440" y="2118280"/>
                <a:ext cx="4661999" cy="523220"/>
              </a:xfrm>
              <a:prstGeom prst="rect">
                <a:avLst/>
              </a:prstGeom>
            </p:spPr>
            <p:txBody>
              <a:bodyPr wrap="square">
                <a:spAutoFit/>
              </a:bodyPr>
              <a:lstStyle/>
              <a:p>
                <a:pPr>
                  <a:spcBef>
                    <a:spcPts val="1000"/>
                  </a:spcBef>
                </a:pPr>
                <a:r>
                  <a:rPr lang="en-GB" sz="2800" b="1">
                    <a:solidFill>
                      <a:schemeClr val="bg1"/>
                    </a:solidFill>
                  </a:rPr>
                  <a:t>Çoklu iş modelleri</a:t>
                </a:r>
                <a:endParaRPr lang="en-GB" sz="2800" b="1" dirty="0">
                  <a:solidFill>
                    <a:schemeClr val="bg1"/>
                  </a:solidFill>
                </a:endParaRPr>
              </a:p>
            </p:txBody>
          </p:sp>
          <p:graphicFrame>
            <p:nvGraphicFramePr>
              <p:cNvPr id="29" name="Diagramm 28">
                <a:extLst>
                  <a:ext uri="{FF2B5EF4-FFF2-40B4-BE49-F238E27FC236}">
                    <a16:creationId xmlns:a16="http://schemas.microsoft.com/office/drawing/2014/main" id="{6CBADA6F-723E-4E5B-9A22-D2AA59360E3D}"/>
                  </a:ext>
                </a:extLst>
              </p:cNvPr>
              <p:cNvGraphicFramePr/>
              <p:nvPr>
                <p:extLst>
                  <p:ext uri="{D42A27DB-BD31-4B8C-83A1-F6EECF244321}">
                    <p14:modId xmlns:p14="http://schemas.microsoft.com/office/powerpoint/2010/main" val="467579918"/>
                  </p:ext>
                </p:extLst>
              </p:nvPr>
            </p:nvGraphicFramePr>
            <p:xfrm>
              <a:off x="11135801" y="2543894"/>
              <a:ext cx="6823865" cy="4549243"/>
            </p:xfrm>
            <a:graphic>
              <a:graphicData uri="http://schemas.openxmlformats.org/drawingml/2006/chart">
                <c:chart xmlns:c="http://schemas.openxmlformats.org/drawingml/2006/chart" xmlns:r="http://schemas.openxmlformats.org/officeDocument/2006/relationships" r:id="rId9"/>
              </a:graphicData>
            </a:graphic>
          </p:graphicFrame>
        </p:grpSp>
        <p:sp>
          <p:nvSpPr>
            <p:cNvPr id="25" name="Textfeld 24">
              <a:extLst>
                <a:ext uri="{FF2B5EF4-FFF2-40B4-BE49-F238E27FC236}">
                  <a16:creationId xmlns:a16="http://schemas.microsoft.com/office/drawing/2014/main" id="{196D86C9-8592-4F77-887A-A498BF386F9E}"/>
                </a:ext>
              </a:extLst>
            </p:cNvPr>
            <p:cNvSpPr txBox="1"/>
            <p:nvPr/>
          </p:nvSpPr>
          <p:spPr>
            <a:xfrm>
              <a:off x="12499722" y="3983840"/>
              <a:ext cx="2102789" cy="369332"/>
            </a:xfrm>
            <a:prstGeom prst="rect">
              <a:avLst/>
            </a:prstGeom>
            <a:noFill/>
            <a:ln>
              <a:noFill/>
            </a:ln>
          </p:spPr>
          <p:txBody>
            <a:bodyPr wrap="square" rtlCol="0">
              <a:spAutoFit/>
            </a:bodyPr>
            <a:lstStyle/>
            <a:p>
              <a:pPr>
                <a:spcBef>
                  <a:spcPts val="1000"/>
                </a:spcBef>
              </a:pPr>
              <a:r>
                <a:rPr lang="de-DE" sz="1800" b="1" dirty="0">
                  <a:solidFill>
                    <a:schemeClr val="bg2"/>
                  </a:solidFill>
                </a:rPr>
                <a:t>Solutions</a:t>
              </a:r>
            </a:p>
          </p:txBody>
        </p:sp>
        <p:sp>
          <p:nvSpPr>
            <p:cNvPr id="31" name="Textfeld 30">
              <a:extLst>
                <a:ext uri="{FF2B5EF4-FFF2-40B4-BE49-F238E27FC236}">
                  <a16:creationId xmlns:a16="http://schemas.microsoft.com/office/drawing/2014/main" id="{7FB12526-2682-40FC-BFB1-B6AA8521896E}"/>
                </a:ext>
              </a:extLst>
            </p:cNvPr>
            <p:cNvSpPr txBox="1"/>
            <p:nvPr/>
          </p:nvSpPr>
          <p:spPr>
            <a:xfrm>
              <a:off x="14547733" y="3953204"/>
              <a:ext cx="2102789" cy="369332"/>
            </a:xfrm>
            <a:prstGeom prst="rect">
              <a:avLst/>
            </a:prstGeom>
            <a:noFill/>
            <a:ln>
              <a:noFill/>
            </a:ln>
          </p:spPr>
          <p:txBody>
            <a:bodyPr wrap="square" rtlCol="0">
              <a:spAutoFit/>
            </a:bodyPr>
            <a:lstStyle/>
            <a:p>
              <a:pPr>
                <a:spcBef>
                  <a:spcPts val="1000"/>
                </a:spcBef>
              </a:pPr>
              <a:r>
                <a:rPr lang="de-DE" sz="1800" b="1" dirty="0">
                  <a:solidFill>
                    <a:schemeClr val="bg2"/>
                  </a:solidFill>
                </a:rPr>
                <a:t>Instrumentation</a:t>
              </a:r>
            </a:p>
          </p:txBody>
        </p:sp>
        <p:sp>
          <p:nvSpPr>
            <p:cNvPr id="33" name="Textfeld 32">
              <a:extLst>
                <a:ext uri="{FF2B5EF4-FFF2-40B4-BE49-F238E27FC236}">
                  <a16:creationId xmlns:a16="http://schemas.microsoft.com/office/drawing/2014/main" id="{CDA37028-B436-4527-BD62-0194B58C2CF3}"/>
                </a:ext>
              </a:extLst>
            </p:cNvPr>
            <p:cNvSpPr txBox="1"/>
            <p:nvPr/>
          </p:nvSpPr>
          <p:spPr>
            <a:xfrm>
              <a:off x="13551116" y="5714098"/>
              <a:ext cx="2102789" cy="369332"/>
            </a:xfrm>
            <a:prstGeom prst="rect">
              <a:avLst/>
            </a:prstGeom>
            <a:noFill/>
            <a:ln>
              <a:noFill/>
            </a:ln>
          </p:spPr>
          <p:txBody>
            <a:bodyPr wrap="square" rtlCol="0">
              <a:spAutoFit/>
            </a:bodyPr>
            <a:lstStyle/>
            <a:p>
              <a:pPr>
                <a:spcBef>
                  <a:spcPts val="1000"/>
                </a:spcBef>
              </a:pPr>
              <a:r>
                <a:rPr lang="de-DE" sz="1800" b="1" dirty="0">
                  <a:solidFill>
                    <a:schemeClr val="bg2"/>
                  </a:solidFill>
                </a:rPr>
                <a:t>Services</a:t>
              </a:r>
            </a:p>
          </p:txBody>
        </p:sp>
      </p:grpSp>
      <p:sp>
        <p:nvSpPr>
          <p:cNvPr id="14" name="Textfeld 13">
            <a:extLst>
              <a:ext uri="{FF2B5EF4-FFF2-40B4-BE49-F238E27FC236}">
                <a16:creationId xmlns:a16="http://schemas.microsoft.com/office/drawing/2014/main" id="{1F220111-0CF7-47AA-A88A-505145A1FC45}"/>
              </a:ext>
            </a:extLst>
          </p:cNvPr>
          <p:cNvSpPr txBox="1"/>
          <p:nvPr/>
        </p:nvSpPr>
        <p:spPr>
          <a:xfrm>
            <a:off x="428473" y="1293931"/>
            <a:ext cx="4987066" cy="2223686"/>
          </a:xfrm>
          <a:prstGeom prst="rect">
            <a:avLst/>
          </a:prstGeom>
          <a:noFill/>
        </p:spPr>
        <p:txBody>
          <a:bodyPr wrap="square" rtlCol="0">
            <a:spAutoFit/>
          </a:bodyPr>
          <a:lstStyle/>
          <a:p>
            <a:pPr algn="l">
              <a:spcBef>
                <a:spcPts val="100"/>
              </a:spcBef>
            </a:pPr>
            <a:r>
              <a:rPr lang="en-GB" sz="2800" b="1" dirty="0" err="1">
                <a:solidFill>
                  <a:schemeClr val="bg1"/>
                </a:solidFill>
              </a:rPr>
              <a:t>Küresel</a:t>
            </a:r>
            <a:r>
              <a:rPr lang="en-GB" sz="2800" b="1" dirty="0">
                <a:solidFill>
                  <a:schemeClr val="bg1"/>
                </a:solidFill>
              </a:rPr>
              <a:t> </a:t>
            </a:r>
            <a:r>
              <a:rPr lang="tr-TR" sz="2800" b="1" dirty="0">
                <a:solidFill>
                  <a:schemeClr val="bg1"/>
                </a:solidFill>
              </a:rPr>
              <a:t>Alanda</a:t>
            </a:r>
          </a:p>
          <a:p>
            <a:pPr algn="l">
              <a:spcBef>
                <a:spcPts val="100"/>
              </a:spcBef>
            </a:pPr>
            <a:r>
              <a:rPr lang="en-US" sz="1800" b="1" dirty="0">
                <a:solidFill>
                  <a:schemeClr val="bg1"/>
                </a:solidFill>
              </a:rPr>
              <a:t>25 </a:t>
            </a:r>
            <a:r>
              <a:rPr lang="en-US" sz="1800" b="1" dirty="0" err="1">
                <a:solidFill>
                  <a:schemeClr val="bg1"/>
                </a:solidFill>
              </a:rPr>
              <a:t>ülkede</a:t>
            </a:r>
            <a:r>
              <a:rPr lang="en-US" sz="1800" b="1" dirty="0">
                <a:solidFill>
                  <a:schemeClr val="bg1"/>
                </a:solidFill>
              </a:rPr>
              <a:t> 34 </a:t>
            </a:r>
            <a:r>
              <a:rPr lang="en-US" sz="1800" b="1" dirty="0" err="1">
                <a:solidFill>
                  <a:schemeClr val="bg1"/>
                </a:solidFill>
              </a:rPr>
              <a:t>iştirak</a:t>
            </a:r>
            <a:endParaRPr lang="tr-TR" sz="1800" b="1" dirty="0">
              <a:solidFill>
                <a:schemeClr val="bg1"/>
              </a:solidFill>
            </a:endParaRPr>
          </a:p>
          <a:p>
            <a:pPr algn="l">
              <a:spcBef>
                <a:spcPts val="100"/>
              </a:spcBef>
            </a:pPr>
            <a:endParaRPr lang="tr-TR" sz="1800" b="1" dirty="0">
              <a:solidFill>
                <a:schemeClr val="bg1"/>
              </a:solidFill>
            </a:endParaRPr>
          </a:p>
          <a:p>
            <a:pPr algn="l">
              <a:spcBef>
                <a:spcPts val="100"/>
              </a:spcBef>
            </a:pPr>
            <a:r>
              <a:rPr lang="en-US" sz="1800" b="1" dirty="0">
                <a:solidFill>
                  <a:schemeClr val="bg1"/>
                </a:solidFill>
              </a:rPr>
              <a:t>Testo Endüstriyel </a:t>
            </a:r>
            <a:r>
              <a:rPr lang="en-US" sz="1800" b="1" dirty="0" err="1">
                <a:solidFill>
                  <a:schemeClr val="bg1"/>
                </a:solidFill>
              </a:rPr>
              <a:t>Servisler</a:t>
            </a:r>
            <a:r>
              <a:rPr lang="en-US" sz="1800" b="1" dirty="0">
                <a:solidFill>
                  <a:schemeClr val="bg1"/>
                </a:solidFill>
              </a:rPr>
              <a:t> </a:t>
            </a:r>
            <a:r>
              <a:rPr lang="en-US" sz="1800" b="1" dirty="0" err="1">
                <a:solidFill>
                  <a:schemeClr val="bg1"/>
                </a:solidFill>
              </a:rPr>
              <a:t>metrolojik</a:t>
            </a:r>
            <a:r>
              <a:rPr lang="en-US" sz="1800" b="1" dirty="0">
                <a:solidFill>
                  <a:schemeClr val="bg1"/>
                </a:solidFill>
              </a:rPr>
              <a:t> </a:t>
            </a:r>
            <a:r>
              <a:rPr lang="en-US" sz="1800" b="1" dirty="0" err="1">
                <a:solidFill>
                  <a:schemeClr val="bg1"/>
                </a:solidFill>
              </a:rPr>
              <a:t>hizmetlerin</a:t>
            </a:r>
            <a:r>
              <a:rPr lang="en-US" sz="1800" b="1" dirty="0">
                <a:solidFill>
                  <a:schemeClr val="bg1"/>
                </a:solidFill>
              </a:rPr>
              <a:t> </a:t>
            </a:r>
            <a:r>
              <a:rPr lang="en-US" sz="1800" b="1" dirty="0" err="1">
                <a:solidFill>
                  <a:schemeClr val="bg1"/>
                </a:solidFill>
              </a:rPr>
              <a:t>sağlanmasında</a:t>
            </a:r>
            <a:r>
              <a:rPr lang="tr-TR" sz="1800" b="1" dirty="0">
                <a:solidFill>
                  <a:schemeClr val="bg1"/>
                </a:solidFill>
              </a:rPr>
              <a:t> </a:t>
            </a:r>
            <a:r>
              <a:rPr lang="en-US" sz="1800" b="1" dirty="0" err="1">
                <a:solidFill>
                  <a:schemeClr val="bg1"/>
                </a:solidFill>
              </a:rPr>
              <a:t>bir</a:t>
            </a:r>
            <a:r>
              <a:rPr lang="en-US" sz="1800" b="1" dirty="0">
                <a:solidFill>
                  <a:schemeClr val="bg1"/>
                </a:solidFill>
              </a:rPr>
              <a:t> </a:t>
            </a:r>
            <a:r>
              <a:rPr lang="en-US" sz="1800" b="1" dirty="0" err="1">
                <a:solidFill>
                  <a:schemeClr val="bg1"/>
                </a:solidFill>
              </a:rPr>
              <a:t>uzmandır</a:t>
            </a:r>
            <a:br>
              <a:rPr lang="en-US" sz="1800" b="1" dirty="0">
                <a:solidFill>
                  <a:schemeClr val="bg1"/>
                </a:solidFill>
              </a:rPr>
            </a:br>
            <a:r>
              <a:rPr lang="en-US" sz="1800" dirty="0">
                <a:solidFill>
                  <a:schemeClr val="bg1"/>
                </a:solidFill>
              </a:rPr>
              <a:t>80'den </a:t>
            </a:r>
            <a:r>
              <a:rPr lang="en-US" sz="1800" dirty="0" err="1">
                <a:solidFill>
                  <a:schemeClr val="bg1"/>
                </a:solidFill>
              </a:rPr>
              <a:t>fazla</a:t>
            </a:r>
            <a:r>
              <a:rPr lang="en-US" sz="1800" dirty="0">
                <a:solidFill>
                  <a:schemeClr val="bg1"/>
                </a:solidFill>
              </a:rPr>
              <a:t> </a:t>
            </a:r>
            <a:r>
              <a:rPr lang="en-US" sz="1800" dirty="0" err="1">
                <a:solidFill>
                  <a:schemeClr val="bg1"/>
                </a:solidFill>
              </a:rPr>
              <a:t>satış</a:t>
            </a:r>
            <a:r>
              <a:rPr lang="en-US" sz="1800" dirty="0">
                <a:solidFill>
                  <a:schemeClr val="bg1"/>
                </a:solidFill>
              </a:rPr>
              <a:t> ve servis </a:t>
            </a:r>
            <a:r>
              <a:rPr lang="en-US" sz="1800" dirty="0" err="1">
                <a:solidFill>
                  <a:schemeClr val="bg1"/>
                </a:solidFill>
              </a:rPr>
              <a:t>ortağı</a:t>
            </a:r>
            <a:r>
              <a:rPr lang="tr-TR" sz="1800" dirty="0">
                <a:solidFill>
                  <a:schemeClr val="bg1"/>
                </a:solidFill>
              </a:rPr>
              <a:t> ile</a:t>
            </a:r>
            <a:br>
              <a:rPr lang="en-US" sz="1800" dirty="0">
                <a:solidFill>
                  <a:schemeClr val="bg1"/>
                </a:solidFill>
              </a:rPr>
            </a:br>
            <a:r>
              <a:rPr lang="en-US" sz="1800" dirty="0" err="1">
                <a:solidFill>
                  <a:schemeClr val="bg1"/>
                </a:solidFill>
              </a:rPr>
              <a:t>tüm</a:t>
            </a:r>
            <a:r>
              <a:rPr lang="en-US" sz="1800" dirty="0">
                <a:solidFill>
                  <a:schemeClr val="bg1"/>
                </a:solidFill>
              </a:rPr>
              <a:t> </a:t>
            </a:r>
            <a:r>
              <a:rPr lang="en-US" sz="1800" dirty="0" err="1">
                <a:solidFill>
                  <a:schemeClr val="bg1"/>
                </a:solidFill>
              </a:rPr>
              <a:t>kıtalarda</a:t>
            </a:r>
            <a:endParaRPr lang="en-US" sz="1800" dirty="0">
              <a:solidFill>
                <a:schemeClr val="bg1"/>
              </a:solidFill>
            </a:endParaRPr>
          </a:p>
        </p:txBody>
      </p:sp>
      <p:pic>
        <p:nvPicPr>
          <p:cNvPr id="13" name="Grafik 12">
            <a:extLst>
              <a:ext uri="{FF2B5EF4-FFF2-40B4-BE49-F238E27FC236}">
                <a16:creationId xmlns:a16="http://schemas.microsoft.com/office/drawing/2014/main" id="{F3A21E3F-A035-4400-8BCD-5F54D3575C23}"/>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258717" y="3728936"/>
            <a:ext cx="5163410" cy="2434179"/>
          </a:xfrm>
          <a:prstGeom prst="rect">
            <a:avLst/>
          </a:prstGeom>
        </p:spPr>
      </p:pic>
      <p:grpSp>
        <p:nvGrpSpPr>
          <p:cNvPr id="79" name="Gruppieren 78">
            <a:extLst>
              <a:ext uri="{FF2B5EF4-FFF2-40B4-BE49-F238E27FC236}">
                <a16:creationId xmlns:a16="http://schemas.microsoft.com/office/drawing/2014/main" id="{32CC1570-9AE5-419B-B46F-F1299C92111D}"/>
              </a:ext>
            </a:extLst>
          </p:cNvPr>
          <p:cNvGrpSpPr/>
          <p:nvPr/>
        </p:nvGrpSpPr>
        <p:grpSpPr>
          <a:xfrm>
            <a:off x="5629468" y="1192776"/>
            <a:ext cx="5527746" cy="3648843"/>
            <a:chOff x="5498579" y="1192776"/>
            <a:chExt cx="5527746" cy="3648843"/>
          </a:xfrm>
        </p:grpSpPr>
        <p:grpSp>
          <p:nvGrpSpPr>
            <p:cNvPr id="80" name="Gruppieren 79">
              <a:extLst>
                <a:ext uri="{FF2B5EF4-FFF2-40B4-BE49-F238E27FC236}">
                  <a16:creationId xmlns:a16="http://schemas.microsoft.com/office/drawing/2014/main" id="{46F343DC-5BF1-47E5-BA1A-D1B512C0F161}"/>
                </a:ext>
              </a:extLst>
            </p:cNvPr>
            <p:cNvGrpSpPr/>
            <p:nvPr/>
          </p:nvGrpSpPr>
          <p:grpSpPr>
            <a:xfrm>
              <a:off x="5498579" y="1192776"/>
              <a:ext cx="2868913" cy="2241225"/>
              <a:chOff x="5498579" y="1192776"/>
              <a:chExt cx="2868913" cy="2241225"/>
            </a:xfrm>
          </p:grpSpPr>
          <p:sp>
            <p:nvSpPr>
              <p:cNvPr id="89" name="Rechteck 88">
                <a:extLst>
                  <a:ext uri="{FF2B5EF4-FFF2-40B4-BE49-F238E27FC236}">
                    <a16:creationId xmlns:a16="http://schemas.microsoft.com/office/drawing/2014/main" id="{D23A6B61-B8F8-45EE-8B74-581780717573}"/>
                  </a:ext>
                </a:extLst>
              </p:cNvPr>
              <p:cNvSpPr/>
              <p:nvPr/>
            </p:nvSpPr>
            <p:spPr>
              <a:xfrm>
                <a:off x="5720614" y="1192776"/>
                <a:ext cx="2646878" cy="461665"/>
              </a:xfrm>
              <a:prstGeom prst="rect">
                <a:avLst/>
              </a:prstGeom>
            </p:spPr>
            <p:txBody>
              <a:bodyPr wrap="none">
                <a:spAutoFit/>
              </a:bodyPr>
              <a:lstStyle/>
              <a:p>
                <a:pPr algn="l">
                  <a:spcBef>
                    <a:spcPts val="1000"/>
                  </a:spcBef>
                </a:pPr>
                <a:r>
                  <a:rPr lang="en-GB" sz="2400" b="1">
                    <a:solidFill>
                      <a:schemeClr val="bg1"/>
                    </a:solidFill>
                  </a:rPr>
                  <a:t>İstikrarlı büyüme</a:t>
                </a:r>
                <a:endParaRPr lang="en-GB" sz="2400" b="1" dirty="0">
                  <a:solidFill>
                    <a:schemeClr val="bg1"/>
                  </a:solidFill>
                </a:endParaRPr>
              </a:p>
            </p:txBody>
          </p:sp>
          <p:sp>
            <p:nvSpPr>
              <p:cNvPr id="90" name="Textfeld 89">
                <a:extLst>
                  <a:ext uri="{FF2B5EF4-FFF2-40B4-BE49-F238E27FC236}">
                    <a16:creationId xmlns:a16="http://schemas.microsoft.com/office/drawing/2014/main" id="{BD2EB358-CE32-4AB8-9B34-11EE1B7DA583}"/>
                  </a:ext>
                </a:extLst>
              </p:cNvPr>
              <p:cNvSpPr txBox="1"/>
              <p:nvPr/>
            </p:nvSpPr>
            <p:spPr>
              <a:xfrm rot="16200000">
                <a:off x="4747299" y="2405721"/>
                <a:ext cx="1779560" cy="276999"/>
              </a:xfrm>
              <a:prstGeom prst="rect">
                <a:avLst/>
              </a:prstGeom>
              <a:noFill/>
            </p:spPr>
            <p:txBody>
              <a:bodyPr wrap="square" rtlCol="0">
                <a:spAutoFit/>
              </a:bodyPr>
              <a:lstStyle/>
              <a:p>
                <a:pPr algn="l"/>
                <a:r>
                  <a:rPr lang="en-GB" sz="1200">
                    <a:solidFill>
                      <a:schemeClr val="bg1"/>
                    </a:solidFill>
                  </a:rPr>
                  <a:t>Milyon € ciro</a:t>
                </a:r>
                <a:endParaRPr lang="en-GB" sz="1200" dirty="0">
                  <a:solidFill>
                    <a:schemeClr val="bg1"/>
                  </a:solidFill>
                </a:endParaRPr>
              </a:p>
            </p:txBody>
          </p:sp>
        </p:grpSp>
        <p:grpSp>
          <p:nvGrpSpPr>
            <p:cNvPr id="81" name="Gruppieren 80">
              <a:extLst>
                <a:ext uri="{FF2B5EF4-FFF2-40B4-BE49-F238E27FC236}">
                  <a16:creationId xmlns:a16="http://schemas.microsoft.com/office/drawing/2014/main" id="{73FC4659-D579-4B12-AC72-70B0B4005F78}"/>
                </a:ext>
              </a:extLst>
            </p:cNvPr>
            <p:cNvGrpSpPr/>
            <p:nvPr/>
          </p:nvGrpSpPr>
          <p:grpSpPr>
            <a:xfrm>
              <a:off x="5820095" y="1860377"/>
              <a:ext cx="5206230" cy="2981242"/>
              <a:chOff x="5319315" y="1786903"/>
              <a:chExt cx="5937771" cy="3400145"/>
            </a:xfrm>
          </p:grpSpPr>
          <p:graphicFrame>
            <p:nvGraphicFramePr>
              <p:cNvPr id="82" name="Diagramm 81">
                <a:extLst>
                  <a:ext uri="{FF2B5EF4-FFF2-40B4-BE49-F238E27FC236}">
                    <a16:creationId xmlns:a16="http://schemas.microsoft.com/office/drawing/2014/main" id="{4D9DF5E8-B983-4258-BF2D-036181893DE8}"/>
                  </a:ext>
                </a:extLst>
              </p:cNvPr>
              <p:cNvGraphicFramePr>
                <a:graphicFrameLocks/>
              </p:cNvGraphicFramePr>
              <p:nvPr/>
            </p:nvGraphicFramePr>
            <p:xfrm>
              <a:off x="5319315" y="1786903"/>
              <a:ext cx="5834262" cy="3295032"/>
            </p:xfrm>
            <a:graphic>
              <a:graphicData uri="http://schemas.openxmlformats.org/drawingml/2006/chart">
                <c:chart xmlns:c="http://schemas.openxmlformats.org/drawingml/2006/chart" xmlns:r="http://schemas.openxmlformats.org/officeDocument/2006/relationships" r:id="rId11"/>
              </a:graphicData>
            </a:graphic>
          </p:graphicFrame>
          <p:sp>
            <p:nvSpPr>
              <p:cNvPr id="83" name="Textfeld 82">
                <a:extLst>
                  <a:ext uri="{FF2B5EF4-FFF2-40B4-BE49-F238E27FC236}">
                    <a16:creationId xmlns:a16="http://schemas.microsoft.com/office/drawing/2014/main" id="{68AFB70F-41B4-4278-8A4D-36F9157BEDA7}"/>
                  </a:ext>
                </a:extLst>
              </p:cNvPr>
              <p:cNvSpPr txBox="1"/>
              <p:nvPr/>
            </p:nvSpPr>
            <p:spPr>
              <a:xfrm rot="16200000">
                <a:off x="5500053" y="4686600"/>
                <a:ext cx="720079" cy="280818"/>
              </a:xfrm>
              <a:prstGeom prst="rect">
                <a:avLst/>
              </a:prstGeom>
              <a:noFill/>
            </p:spPr>
            <p:txBody>
              <a:bodyPr wrap="square" rtlCol="0">
                <a:spAutoFit/>
              </a:bodyPr>
              <a:lstStyle/>
              <a:p>
                <a:pPr algn="l"/>
                <a:r>
                  <a:rPr lang="de-DE" sz="1000" b="1" dirty="0">
                    <a:solidFill>
                      <a:schemeClr val="bg1"/>
                    </a:solidFill>
                  </a:rPr>
                  <a:t>1957</a:t>
                </a:r>
              </a:p>
            </p:txBody>
          </p:sp>
          <p:sp>
            <p:nvSpPr>
              <p:cNvPr id="84" name="Textfeld 83">
                <a:extLst>
                  <a:ext uri="{FF2B5EF4-FFF2-40B4-BE49-F238E27FC236}">
                    <a16:creationId xmlns:a16="http://schemas.microsoft.com/office/drawing/2014/main" id="{84468990-A4C7-41AE-8369-0945BE2D830D}"/>
                  </a:ext>
                </a:extLst>
              </p:cNvPr>
              <p:cNvSpPr txBox="1"/>
              <p:nvPr/>
            </p:nvSpPr>
            <p:spPr>
              <a:xfrm rot="16200000">
                <a:off x="6364150" y="4686600"/>
                <a:ext cx="720079" cy="280818"/>
              </a:xfrm>
              <a:prstGeom prst="rect">
                <a:avLst/>
              </a:prstGeom>
              <a:noFill/>
            </p:spPr>
            <p:txBody>
              <a:bodyPr wrap="square" rtlCol="0">
                <a:spAutoFit/>
              </a:bodyPr>
              <a:lstStyle/>
              <a:p>
                <a:pPr algn="l"/>
                <a:r>
                  <a:rPr lang="de-DE" sz="1000" b="1" dirty="0">
                    <a:solidFill>
                      <a:schemeClr val="bg1"/>
                    </a:solidFill>
                  </a:rPr>
                  <a:t>1977</a:t>
                </a:r>
              </a:p>
            </p:txBody>
          </p:sp>
          <p:sp>
            <p:nvSpPr>
              <p:cNvPr id="85" name="Textfeld 84">
                <a:extLst>
                  <a:ext uri="{FF2B5EF4-FFF2-40B4-BE49-F238E27FC236}">
                    <a16:creationId xmlns:a16="http://schemas.microsoft.com/office/drawing/2014/main" id="{2B2059ED-2077-4998-A787-466499BB91C6}"/>
                  </a:ext>
                </a:extLst>
              </p:cNvPr>
              <p:cNvSpPr txBox="1"/>
              <p:nvPr/>
            </p:nvSpPr>
            <p:spPr>
              <a:xfrm rot="16200000">
                <a:off x="7444269" y="4686600"/>
                <a:ext cx="720079" cy="280818"/>
              </a:xfrm>
              <a:prstGeom prst="rect">
                <a:avLst/>
              </a:prstGeom>
              <a:noFill/>
            </p:spPr>
            <p:txBody>
              <a:bodyPr wrap="square" rtlCol="0">
                <a:spAutoFit/>
              </a:bodyPr>
              <a:lstStyle/>
              <a:p>
                <a:pPr algn="l"/>
                <a:r>
                  <a:rPr lang="de-DE" sz="1000" b="1" dirty="0">
                    <a:solidFill>
                      <a:schemeClr val="bg1"/>
                    </a:solidFill>
                  </a:rPr>
                  <a:t>1987</a:t>
                </a:r>
              </a:p>
            </p:txBody>
          </p:sp>
          <p:sp>
            <p:nvSpPr>
              <p:cNvPr id="86" name="Textfeld 85">
                <a:extLst>
                  <a:ext uri="{FF2B5EF4-FFF2-40B4-BE49-F238E27FC236}">
                    <a16:creationId xmlns:a16="http://schemas.microsoft.com/office/drawing/2014/main" id="{0BBF5B45-712F-4C8E-A67B-63D490B72D2D}"/>
                  </a:ext>
                </a:extLst>
              </p:cNvPr>
              <p:cNvSpPr txBox="1"/>
              <p:nvPr/>
            </p:nvSpPr>
            <p:spPr>
              <a:xfrm rot="16200000">
                <a:off x="8520950" y="4677165"/>
                <a:ext cx="720079" cy="280818"/>
              </a:xfrm>
              <a:prstGeom prst="rect">
                <a:avLst/>
              </a:prstGeom>
              <a:noFill/>
            </p:spPr>
            <p:txBody>
              <a:bodyPr wrap="square" rtlCol="0">
                <a:spAutoFit/>
              </a:bodyPr>
              <a:lstStyle/>
              <a:p>
                <a:pPr algn="l"/>
                <a:r>
                  <a:rPr lang="de-DE" sz="1000" b="1" dirty="0">
                    <a:solidFill>
                      <a:schemeClr val="bg1"/>
                    </a:solidFill>
                  </a:rPr>
                  <a:t>1997</a:t>
                </a:r>
              </a:p>
            </p:txBody>
          </p:sp>
          <p:sp>
            <p:nvSpPr>
              <p:cNvPr id="87" name="Textfeld 86">
                <a:extLst>
                  <a:ext uri="{FF2B5EF4-FFF2-40B4-BE49-F238E27FC236}">
                    <a16:creationId xmlns:a16="http://schemas.microsoft.com/office/drawing/2014/main" id="{D17F2F61-9F12-411A-8B92-7D8C4AA7D8E2}"/>
                  </a:ext>
                </a:extLst>
              </p:cNvPr>
              <p:cNvSpPr txBox="1"/>
              <p:nvPr/>
            </p:nvSpPr>
            <p:spPr>
              <a:xfrm rot="16200000">
                <a:off x="9597630" y="4686600"/>
                <a:ext cx="720079" cy="280818"/>
              </a:xfrm>
              <a:prstGeom prst="rect">
                <a:avLst/>
              </a:prstGeom>
              <a:noFill/>
            </p:spPr>
            <p:txBody>
              <a:bodyPr wrap="square" rtlCol="0">
                <a:spAutoFit/>
              </a:bodyPr>
              <a:lstStyle/>
              <a:p>
                <a:pPr algn="l"/>
                <a:r>
                  <a:rPr lang="de-DE" sz="1000" b="1" dirty="0">
                    <a:solidFill>
                      <a:schemeClr val="bg1"/>
                    </a:solidFill>
                  </a:rPr>
                  <a:t>2007</a:t>
                </a:r>
              </a:p>
            </p:txBody>
          </p:sp>
          <p:sp>
            <p:nvSpPr>
              <p:cNvPr id="88" name="Textfeld 87">
                <a:extLst>
                  <a:ext uri="{FF2B5EF4-FFF2-40B4-BE49-F238E27FC236}">
                    <a16:creationId xmlns:a16="http://schemas.microsoft.com/office/drawing/2014/main" id="{2FA026AD-F118-4611-8045-2ED2BEDC087F}"/>
                  </a:ext>
                </a:extLst>
              </p:cNvPr>
              <p:cNvSpPr txBox="1"/>
              <p:nvPr/>
            </p:nvSpPr>
            <p:spPr>
              <a:xfrm rot="16200000">
                <a:off x="10756637" y="4675308"/>
                <a:ext cx="720079" cy="280818"/>
              </a:xfrm>
              <a:prstGeom prst="rect">
                <a:avLst/>
              </a:prstGeom>
              <a:noFill/>
            </p:spPr>
            <p:txBody>
              <a:bodyPr wrap="square" rtlCol="0">
                <a:spAutoFit/>
              </a:bodyPr>
              <a:lstStyle/>
              <a:p>
                <a:pPr algn="l"/>
                <a:r>
                  <a:rPr lang="de-DE" sz="1000" b="1">
                    <a:solidFill>
                      <a:schemeClr val="bg1"/>
                    </a:solidFill>
                  </a:rPr>
                  <a:t>2020</a:t>
                </a:r>
                <a:endParaRPr lang="de-DE" sz="1000" b="1" dirty="0">
                  <a:solidFill>
                    <a:schemeClr val="bg1"/>
                  </a:solidFill>
                </a:endParaRPr>
              </a:p>
            </p:txBody>
          </p:sp>
        </p:grpSp>
      </p:grpSp>
      <p:pic>
        <p:nvPicPr>
          <p:cNvPr id="1028" name="Picture 4">
            <a:extLst>
              <a:ext uri="{FF2B5EF4-FFF2-40B4-BE49-F238E27FC236}">
                <a16:creationId xmlns:a16="http://schemas.microsoft.com/office/drawing/2014/main" id="{CE5DD49A-EEF8-6C6F-DA35-B90E692C57AD}"/>
              </a:ext>
            </a:extLst>
          </p:cNvPr>
          <p:cNvPicPr>
            <a:picLocks noChangeAspect="1" noChangeArrowheads="1"/>
          </p:cNvPicPr>
          <p:nvPr/>
        </p:nvPicPr>
        <p:blipFill>
          <a:blip r:embed="rId12">
            <a:alphaModFix/>
            <a:extLst>
              <a:ext uri="{28A0092B-C50C-407E-A947-70E740481C1C}">
                <a14:useLocalDpi xmlns:a14="http://schemas.microsoft.com/office/drawing/2010/main" val="0"/>
              </a:ext>
            </a:extLst>
          </a:blip>
          <a:srcRect/>
          <a:stretch>
            <a:fillRect/>
          </a:stretch>
        </p:blipFill>
        <p:spPr bwMode="auto">
          <a:xfrm>
            <a:off x="291357" y="6148553"/>
            <a:ext cx="4389759" cy="29265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CEA26AA1-7C46-0C4E-5452-8CCA5AAC3E9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643283" y="5995387"/>
            <a:ext cx="4626296" cy="308419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9671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0-#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1000" fill="hold"/>
                                        <p:tgtEl>
                                          <p:spTgt spid="19"/>
                                        </p:tgtEl>
                                        <p:attrNameLst>
                                          <p:attrName>ppt_x</p:attrName>
                                        </p:attrNameLst>
                                      </p:cBhvr>
                                      <p:tavLst>
                                        <p:tav tm="0">
                                          <p:val>
                                            <p:strVal val="1+#ppt_w/2"/>
                                          </p:val>
                                        </p:tav>
                                        <p:tav tm="100000">
                                          <p:val>
                                            <p:strVal val="#ppt_x"/>
                                          </p:val>
                                        </p:tav>
                                      </p:tavLst>
                                    </p:anim>
                                    <p:anim calcmode="lin" valueType="num">
                                      <p:cBhvr additive="base">
                                        <p:cTn id="12" dur="1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1000" fill="hold"/>
                                        <p:tgtEl>
                                          <p:spTgt spid="21"/>
                                        </p:tgtEl>
                                        <p:attrNameLst>
                                          <p:attrName>ppt_x</p:attrName>
                                        </p:attrNameLst>
                                      </p:cBhvr>
                                      <p:tavLst>
                                        <p:tav tm="0">
                                          <p:val>
                                            <p:strVal val="#ppt_x"/>
                                          </p:val>
                                        </p:tav>
                                        <p:tav tm="100000">
                                          <p:val>
                                            <p:strVal val="#ppt_x"/>
                                          </p:val>
                                        </p:tav>
                                      </p:tavLst>
                                    </p:anim>
                                    <p:anim calcmode="lin" valueType="num">
                                      <p:cBhvr additive="base">
                                        <p:cTn id="16" dur="1000" fill="hold"/>
                                        <p:tgtEl>
                                          <p:spTgt spid="21"/>
                                        </p:tgtEl>
                                        <p:attrNameLst>
                                          <p:attrName>ppt_y</p:attrName>
                                        </p:attrNameLst>
                                      </p:cBhvr>
                                      <p:tavLst>
                                        <p:tav tm="0">
                                          <p:val>
                                            <p:strVal val="1+#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1000" fill="hold"/>
                                        <p:tgtEl>
                                          <p:spTgt spid="20"/>
                                        </p:tgtEl>
                                        <p:attrNameLst>
                                          <p:attrName>ppt_x</p:attrName>
                                        </p:attrNameLst>
                                      </p:cBhvr>
                                      <p:tavLst>
                                        <p:tav tm="0">
                                          <p:val>
                                            <p:strVal val="#ppt_x"/>
                                          </p:val>
                                        </p:tav>
                                        <p:tav tm="100000">
                                          <p:val>
                                            <p:strVal val="#ppt_x"/>
                                          </p:val>
                                        </p:tav>
                                      </p:tavLst>
                                    </p:anim>
                                    <p:anim calcmode="lin" valueType="num">
                                      <p:cBhvr additive="base">
                                        <p:cTn id="20" dur="1000" fill="hold"/>
                                        <p:tgtEl>
                                          <p:spTgt spid="20"/>
                                        </p:tgtEl>
                                        <p:attrNameLst>
                                          <p:attrName>ppt_y</p:attrName>
                                        </p:attrNameLst>
                                      </p:cBhvr>
                                      <p:tavLst>
                                        <p:tav tm="0">
                                          <p:val>
                                            <p:strVal val="0-#ppt_h/2"/>
                                          </p:val>
                                        </p:tav>
                                        <p:tav tm="100000">
                                          <p:val>
                                            <p:strVal val="#ppt_y"/>
                                          </p:val>
                                        </p:tav>
                                      </p:tavLst>
                                    </p:anim>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79"/>
                                        </p:tgtEl>
                                        <p:attrNameLst>
                                          <p:attrName>style.visibility</p:attrName>
                                        </p:attrNameLst>
                                      </p:cBhvr>
                                      <p:to>
                                        <p:strVal val="visible"/>
                                      </p:to>
                                    </p:set>
                                    <p:animEffect transition="in" filter="fade">
                                      <p:cBhvr>
                                        <p:cTn id="32"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D3C04A-B544-41FC-A064-2EF2D54AA937}"/>
              </a:ext>
            </a:extLst>
          </p:cNvPr>
          <p:cNvSpPr>
            <a:spLocks noGrp="1"/>
          </p:cNvSpPr>
          <p:nvPr>
            <p:ph type="title"/>
          </p:nvPr>
        </p:nvSpPr>
        <p:spPr>
          <a:xfrm>
            <a:off x="731638" y="329407"/>
            <a:ext cx="11618051" cy="438926"/>
          </a:xfrm>
        </p:spPr>
        <p:txBody>
          <a:bodyPr>
            <a:normAutofit/>
          </a:bodyPr>
          <a:lstStyle/>
          <a:p>
            <a:r>
              <a:rPr lang="en-GB" sz="2800" dirty="0">
                <a:solidFill>
                  <a:schemeClr val="accent1"/>
                </a:solidFill>
              </a:rPr>
              <a:t>Tesis </a:t>
            </a:r>
            <a:r>
              <a:rPr lang="en-GB" sz="2800" dirty="0" err="1">
                <a:solidFill>
                  <a:schemeClr val="accent1"/>
                </a:solidFill>
              </a:rPr>
              <a:t>yönetim</a:t>
            </a:r>
            <a:r>
              <a:rPr lang="tr-TR" sz="2800" dirty="0">
                <a:solidFill>
                  <a:schemeClr val="accent1"/>
                </a:solidFill>
              </a:rPr>
              <a:t>inde akıllı ölçüm cihazları - </a:t>
            </a:r>
            <a:r>
              <a:rPr lang="tr-TR" sz="2800" dirty="0" err="1"/>
              <a:t>testo</a:t>
            </a:r>
            <a:endParaRPr lang="de-DE" dirty="0"/>
          </a:p>
        </p:txBody>
      </p:sp>
      <p:pic>
        <p:nvPicPr>
          <p:cNvPr id="68" name="Grafik 67">
            <a:extLst>
              <a:ext uri="{FF2B5EF4-FFF2-40B4-BE49-F238E27FC236}">
                <a16:creationId xmlns:a16="http://schemas.microsoft.com/office/drawing/2014/main" id="{23A48891-7D8C-454F-A793-5DDD6E1A888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893904" y="2063735"/>
            <a:ext cx="9697422" cy="6687988"/>
          </a:xfrm>
          <a:prstGeom prst="rect">
            <a:avLst/>
          </a:prstGeom>
        </p:spPr>
      </p:pic>
      <p:sp>
        <p:nvSpPr>
          <p:cNvPr id="69" name="Rechteck 68">
            <a:extLst>
              <a:ext uri="{FF2B5EF4-FFF2-40B4-BE49-F238E27FC236}">
                <a16:creationId xmlns:a16="http://schemas.microsoft.com/office/drawing/2014/main" id="{546736C4-5318-44D0-8A25-3377F83467BB}"/>
              </a:ext>
            </a:extLst>
          </p:cNvPr>
          <p:cNvSpPr/>
          <p:nvPr/>
        </p:nvSpPr>
        <p:spPr>
          <a:xfrm>
            <a:off x="434916" y="1234042"/>
            <a:ext cx="3583533" cy="2031325"/>
          </a:xfrm>
          <a:prstGeom prst="rect">
            <a:avLst/>
          </a:prstGeom>
        </p:spPr>
        <p:txBody>
          <a:bodyPr wrap="square">
            <a:spAutoFit/>
          </a:bodyPr>
          <a:lstStyle/>
          <a:p>
            <a:pPr algn="l"/>
            <a:r>
              <a:rPr lang="en-GB" sz="1800" b="1" dirty="0">
                <a:solidFill>
                  <a:schemeClr val="accent1"/>
                </a:solidFill>
              </a:rPr>
              <a:t>Havalandırma </a:t>
            </a:r>
            <a:r>
              <a:rPr lang="en-GB" sz="1800" b="1" dirty="0" err="1">
                <a:solidFill>
                  <a:schemeClr val="accent1"/>
                </a:solidFill>
              </a:rPr>
              <a:t>sistemleri</a:t>
            </a:r>
            <a:r>
              <a:rPr lang="en-GB" sz="1800" b="1" dirty="0">
                <a:solidFill>
                  <a:schemeClr val="accent1"/>
                </a:solidFill>
              </a:rPr>
              <a:t>
</a:t>
            </a:r>
            <a:r>
              <a:rPr lang="en-GB" sz="1800" dirty="0" err="1"/>
              <a:t>Üniversal</a:t>
            </a:r>
            <a:r>
              <a:rPr lang="en-GB" sz="1800" dirty="0"/>
              <a:t> </a:t>
            </a:r>
            <a:r>
              <a:rPr lang="en-GB" sz="1800" dirty="0" err="1"/>
              <a:t>iç</a:t>
            </a:r>
            <a:r>
              <a:rPr lang="en-GB" sz="1800" dirty="0"/>
              <a:t> </a:t>
            </a:r>
            <a:r>
              <a:rPr lang="en-GB" sz="1800" dirty="0" err="1"/>
              <a:t>hava</a:t>
            </a:r>
            <a:r>
              <a:rPr lang="en-GB" sz="1800" dirty="0"/>
              <a:t> </a:t>
            </a:r>
            <a:r>
              <a:rPr lang="en-GB" sz="1800" dirty="0" err="1"/>
              <a:t>kalitesi</a:t>
            </a:r>
            <a:r>
              <a:rPr lang="en-GB" sz="1800" dirty="0"/>
              <a:t> </a:t>
            </a:r>
            <a:r>
              <a:rPr lang="en-GB" sz="1800" dirty="0" err="1"/>
              <a:t>cihazı</a:t>
            </a:r>
            <a:r>
              <a:rPr lang="en-GB" sz="1800" dirty="0"/>
              <a:t> testo 400
Çok </a:t>
            </a:r>
            <a:r>
              <a:rPr lang="en-GB" sz="1800" dirty="0" err="1"/>
              <a:t>fonksiyonlu</a:t>
            </a:r>
            <a:r>
              <a:rPr lang="en-GB" sz="1800" dirty="0"/>
              <a:t> </a:t>
            </a:r>
            <a:r>
              <a:rPr lang="en-GB" sz="1800" dirty="0" err="1"/>
              <a:t>hava</a:t>
            </a:r>
            <a:r>
              <a:rPr lang="en-GB" sz="1800" dirty="0"/>
              <a:t> </a:t>
            </a:r>
            <a:r>
              <a:rPr lang="en-GB" sz="1800" dirty="0" err="1"/>
              <a:t>hızı</a:t>
            </a:r>
            <a:r>
              <a:rPr lang="en-GB" sz="1800" dirty="0"/>
              <a:t> ve </a:t>
            </a:r>
            <a:r>
              <a:rPr lang="en-GB" sz="1800" dirty="0" err="1"/>
              <a:t>iç</a:t>
            </a:r>
            <a:r>
              <a:rPr lang="en-GB" sz="1800" dirty="0"/>
              <a:t> </a:t>
            </a:r>
            <a:r>
              <a:rPr lang="en-GB" sz="1800" dirty="0" err="1"/>
              <a:t>hava</a:t>
            </a:r>
            <a:r>
              <a:rPr lang="en-GB" sz="1800" dirty="0"/>
              <a:t> </a:t>
            </a:r>
            <a:r>
              <a:rPr lang="en-GB" sz="1800" dirty="0" err="1"/>
              <a:t>kalitesi</a:t>
            </a:r>
            <a:r>
              <a:rPr lang="en-GB" sz="1800" dirty="0"/>
              <a:t> </a:t>
            </a:r>
            <a:r>
              <a:rPr lang="en-GB" sz="1800" dirty="0" err="1"/>
              <a:t>ölçüm</a:t>
            </a:r>
            <a:r>
              <a:rPr lang="en-GB" sz="1800" dirty="0"/>
              <a:t> </a:t>
            </a:r>
            <a:r>
              <a:rPr lang="en-GB" sz="1800" dirty="0" err="1"/>
              <a:t>cihazı</a:t>
            </a:r>
            <a:r>
              <a:rPr lang="en-GB" sz="1800" dirty="0"/>
              <a:t> testo 440</a:t>
            </a:r>
          </a:p>
        </p:txBody>
      </p:sp>
      <p:sp>
        <p:nvSpPr>
          <p:cNvPr id="70" name="Rechteck 69">
            <a:extLst>
              <a:ext uri="{FF2B5EF4-FFF2-40B4-BE49-F238E27FC236}">
                <a16:creationId xmlns:a16="http://schemas.microsoft.com/office/drawing/2014/main" id="{204910A2-2A7F-430D-A82F-8EA71F9FBF82}"/>
              </a:ext>
            </a:extLst>
          </p:cNvPr>
          <p:cNvSpPr/>
          <p:nvPr/>
        </p:nvSpPr>
        <p:spPr>
          <a:xfrm>
            <a:off x="11943574" y="7938423"/>
            <a:ext cx="3630429" cy="1061829"/>
          </a:xfrm>
          <a:prstGeom prst="rect">
            <a:avLst/>
          </a:prstGeom>
        </p:spPr>
        <p:txBody>
          <a:bodyPr wrap="square">
            <a:spAutoFit/>
          </a:bodyPr>
          <a:lstStyle/>
          <a:p>
            <a:pPr algn="l"/>
            <a:r>
              <a:rPr lang="en-GB" sz="1800" b="1" dirty="0">
                <a:solidFill>
                  <a:schemeClr val="accent1"/>
                </a:solidFill>
              </a:rPr>
              <a:t>Isıtma </a:t>
            </a:r>
            <a:r>
              <a:rPr lang="en-GB" sz="1800" b="1" dirty="0" err="1">
                <a:solidFill>
                  <a:schemeClr val="accent1"/>
                </a:solidFill>
              </a:rPr>
              <a:t>sistemlerini</a:t>
            </a:r>
            <a:r>
              <a:rPr lang="en-GB" sz="1800" b="1" dirty="0">
                <a:solidFill>
                  <a:schemeClr val="accent1"/>
                </a:solidFill>
              </a:rPr>
              <a:t> </a:t>
            </a:r>
            <a:r>
              <a:rPr lang="en-GB" sz="1800" b="1" dirty="0" err="1">
                <a:solidFill>
                  <a:schemeClr val="accent1"/>
                </a:solidFill>
              </a:rPr>
              <a:t>ayarlayın</a:t>
            </a:r>
            <a:r>
              <a:rPr lang="en-GB" sz="1800" b="1" dirty="0">
                <a:solidFill>
                  <a:schemeClr val="accent1"/>
                </a:solidFill>
              </a:rPr>
              <a:t>
</a:t>
            </a:r>
            <a:r>
              <a:rPr lang="en-GB" sz="1800" dirty="0"/>
              <a:t>Baca </a:t>
            </a:r>
            <a:r>
              <a:rPr lang="en-GB" sz="1800" dirty="0" err="1"/>
              <a:t>gazı</a:t>
            </a:r>
            <a:r>
              <a:rPr lang="en-GB" sz="1800" dirty="0"/>
              <a:t> </a:t>
            </a:r>
            <a:r>
              <a:rPr lang="en-GB" sz="1800" dirty="0" err="1"/>
              <a:t>analiz</a:t>
            </a:r>
            <a:r>
              <a:rPr lang="en-GB" sz="1800" dirty="0"/>
              <a:t> </a:t>
            </a:r>
            <a:r>
              <a:rPr lang="en-GB" sz="1800" dirty="0" err="1"/>
              <a:t>cihazları</a:t>
            </a:r>
            <a:r>
              <a:rPr lang="en-GB" sz="1800" dirty="0"/>
              <a:t> testo 300, testo 3</a:t>
            </a:r>
            <a:r>
              <a:rPr lang="tr-TR" sz="1800" dirty="0"/>
              <a:t>1</a:t>
            </a:r>
            <a:r>
              <a:rPr lang="en-GB" sz="1800" dirty="0"/>
              <a:t>0</a:t>
            </a:r>
            <a:r>
              <a:rPr lang="tr-TR" sz="1800" dirty="0"/>
              <a:t>-II</a:t>
            </a:r>
            <a:endParaRPr lang="en-GB" sz="1800" dirty="0"/>
          </a:p>
        </p:txBody>
      </p:sp>
      <p:sp>
        <p:nvSpPr>
          <p:cNvPr id="72" name="Rechteck 71">
            <a:extLst>
              <a:ext uri="{FF2B5EF4-FFF2-40B4-BE49-F238E27FC236}">
                <a16:creationId xmlns:a16="http://schemas.microsoft.com/office/drawing/2014/main" id="{D52B65A3-E220-4F08-B4C4-F79D323EF429}"/>
              </a:ext>
            </a:extLst>
          </p:cNvPr>
          <p:cNvSpPr/>
          <p:nvPr/>
        </p:nvSpPr>
        <p:spPr>
          <a:xfrm>
            <a:off x="12627579" y="1458081"/>
            <a:ext cx="4678369" cy="1477328"/>
          </a:xfrm>
          <a:prstGeom prst="rect">
            <a:avLst/>
          </a:prstGeom>
        </p:spPr>
        <p:txBody>
          <a:bodyPr wrap="square">
            <a:spAutoFit/>
          </a:bodyPr>
          <a:lstStyle/>
          <a:p>
            <a:pPr algn="l"/>
            <a:r>
              <a:rPr lang="en-GB" sz="1800" b="1" dirty="0">
                <a:solidFill>
                  <a:schemeClr val="accent1"/>
                </a:solidFill>
              </a:rPr>
              <a:t>Hava </a:t>
            </a:r>
            <a:r>
              <a:rPr lang="en-GB" sz="1800" b="1" dirty="0" err="1">
                <a:solidFill>
                  <a:schemeClr val="accent1"/>
                </a:solidFill>
              </a:rPr>
              <a:t>kalitesini</a:t>
            </a:r>
            <a:r>
              <a:rPr lang="en-GB" sz="1800" b="1" dirty="0">
                <a:solidFill>
                  <a:schemeClr val="accent1"/>
                </a:solidFill>
              </a:rPr>
              <a:t>/</a:t>
            </a:r>
            <a:r>
              <a:rPr lang="en-GB" sz="1800" b="1" dirty="0" err="1">
                <a:solidFill>
                  <a:schemeClr val="accent1"/>
                </a:solidFill>
              </a:rPr>
              <a:t>konforunu</a:t>
            </a:r>
            <a:r>
              <a:rPr lang="en-GB" sz="1800" b="1" dirty="0">
                <a:solidFill>
                  <a:schemeClr val="accent1"/>
                </a:solidFill>
              </a:rPr>
              <a:t> </a:t>
            </a:r>
            <a:r>
              <a:rPr lang="en-GB" sz="1800" b="1" dirty="0" err="1">
                <a:solidFill>
                  <a:schemeClr val="accent1"/>
                </a:solidFill>
              </a:rPr>
              <a:t>garanti</a:t>
            </a:r>
            <a:r>
              <a:rPr lang="en-GB" sz="1800" b="1" dirty="0">
                <a:solidFill>
                  <a:schemeClr val="accent1"/>
                </a:solidFill>
              </a:rPr>
              <a:t> </a:t>
            </a:r>
            <a:r>
              <a:rPr lang="en-GB" sz="1800" b="1" dirty="0" err="1">
                <a:solidFill>
                  <a:schemeClr val="accent1"/>
                </a:solidFill>
              </a:rPr>
              <a:t>edin</a:t>
            </a:r>
            <a:r>
              <a:rPr lang="en-GB" sz="1800" b="1" dirty="0">
                <a:solidFill>
                  <a:schemeClr val="accent1"/>
                </a:solidFill>
              </a:rPr>
              <a:t>
</a:t>
            </a:r>
            <a:r>
              <a:rPr lang="en-GB" sz="1800" dirty="0" err="1"/>
              <a:t>Üniversal</a:t>
            </a:r>
            <a:r>
              <a:rPr lang="en-GB" sz="1800" dirty="0"/>
              <a:t> </a:t>
            </a:r>
            <a:r>
              <a:rPr lang="en-GB" sz="1800" dirty="0" err="1"/>
              <a:t>iç</a:t>
            </a:r>
            <a:r>
              <a:rPr lang="en-GB" sz="1800" dirty="0"/>
              <a:t> </a:t>
            </a:r>
            <a:r>
              <a:rPr lang="en-GB" sz="1800" dirty="0" err="1"/>
              <a:t>hava</a:t>
            </a:r>
            <a:r>
              <a:rPr lang="en-GB" sz="1800" dirty="0"/>
              <a:t> </a:t>
            </a:r>
            <a:r>
              <a:rPr lang="en-GB" sz="1800" dirty="0" err="1"/>
              <a:t>kalitesi</a:t>
            </a:r>
            <a:r>
              <a:rPr lang="en-GB" sz="1800" dirty="0"/>
              <a:t> </a:t>
            </a:r>
            <a:r>
              <a:rPr lang="en-GB" sz="1800" dirty="0" err="1"/>
              <a:t>cihazı</a:t>
            </a:r>
            <a:r>
              <a:rPr lang="en-GB" sz="1800" dirty="0"/>
              <a:t> testo 400 
Çok </a:t>
            </a:r>
            <a:r>
              <a:rPr lang="en-GB" sz="1800" dirty="0" err="1"/>
              <a:t>fonksiyonlu</a:t>
            </a:r>
            <a:r>
              <a:rPr lang="en-GB" sz="1800" dirty="0"/>
              <a:t> </a:t>
            </a:r>
            <a:r>
              <a:rPr lang="en-GB" sz="1800" dirty="0" err="1"/>
              <a:t>hava</a:t>
            </a:r>
            <a:r>
              <a:rPr lang="en-GB" sz="1800" dirty="0"/>
              <a:t> </a:t>
            </a:r>
            <a:r>
              <a:rPr lang="en-GB" sz="1800" dirty="0" err="1"/>
              <a:t>hızı</a:t>
            </a:r>
            <a:r>
              <a:rPr lang="en-GB" sz="1800" dirty="0"/>
              <a:t> ve </a:t>
            </a:r>
            <a:r>
              <a:rPr lang="en-GB" sz="1800" dirty="0" err="1"/>
              <a:t>iç</a:t>
            </a:r>
            <a:r>
              <a:rPr lang="en-GB" sz="1800" dirty="0"/>
              <a:t> </a:t>
            </a:r>
            <a:r>
              <a:rPr lang="en-GB" sz="1800" dirty="0" err="1"/>
              <a:t>hava</a:t>
            </a:r>
            <a:r>
              <a:rPr lang="en-GB" sz="1800" dirty="0"/>
              <a:t> </a:t>
            </a:r>
            <a:r>
              <a:rPr lang="en-GB" sz="1800" dirty="0" err="1"/>
              <a:t>kalitesi</a:t>
            </a:r>
            <a:r>
              <a:rPr lang="en-GB" sz="1800" dirty="0"/>
              <a:t> </a:t>
            </a:r>
            <a:r>
              <a:rPr lang="en-GB" sz="1800" dirty="0" err="1"/>
              <a:t>ölçüm</a:t>
            </a:r>
            <a:r>
              <a:rPr lang="en-GB" sz="1800" dirty="0"/>
              <a:t> </a:t>
            </a:r>
            <a:r>
              <a:rPr lang="en-GB" sz="1800" dirty="0" err="1"/>
              <a:t>cihazı</a:t>
            </a:r>
            <a:r>
              <a:rPr lang="en-GB" sz="1800" dirty="0"/>
              <a:t> testo 440</a:t>
            </a:r>
          </a:p>
        </p:txBody>
      </p:sp>
      <p:sp>
        <p:nvSpPr>
          <p:cNvPr id="73" name="Rechteck 72">
            <a:extLst>
              <a:ext uri="{FF2B5EF4-FFF2-40B4-BE49-F238E27FC236}">
                <a16:creationId xmlns:a16="http://schemas.microsoft.com/office/drawing/2014/main" id="{8B67497B-0A23-4911-9E99-698409F29B3A}"/>
              </a:ext>
            </a:extLst>
          </p:cNvPr>
          <p:cNvSpPr/>
          <p:nvPr/>
        </p:nvSpPr>
        <p:spPr>
          <a:xfrm>
            <a:off x="334696" y="3608475"/>
            <a:ext cx="3295502" cy="2446824"/>
          </a:xfrm>
          <a:prstGeom prst="rect">
            <a:avLst/>
          </a:prstGeom>
        </p:spPr>
        <p:txBody>
          <a:bodyPr wrap="square">
            <a:spAutoFit/>
          </a:bodyPr>
          <a:lstStyle/>
          <a:p>
            <a:pPr algn="l"/>
            <a:r>
              <a:rPr lang="en-GB" sz="1800" b="1" dirty="0">
                <a:solidFill>
                  <a:schemeClr val="accent1"/>
                </a:solidFill>
              </a:rPr>
              <a:t>Servis soğutma </a:t>
            </a:r>
            <a:r>
              <a:rPr lang="en-GB" sz="1800" b="1" dirty="0" err="1">
                <a:solidFill>
                  <a:schemeClr val="accent1"/>
                </a:solidFill>
              </a:rPr>
              <a:t>sistemleri</a:t>
            </a:r>
            <a:r>
              <a:rPr lang="en-GB" sz="1800" b="1" dirty="0">
                <a:solidFill>
                  <a:schemeClr val="accent1"/>
                </a:solidFill>
              </a:rPr>
              <a:t> ve </a:t>
            </a:r>
            <a:r>
              <a:rPr lang="en-GB" sz="1800" b="1" dirty="0" err="1">
                <a:solidFill>
                  <a:schemeClr val="accent1"/>
                </a:solidFill>
              </a:rPr>
              <a:t>ısı</a:t>
            </a:r>
            <a:r>
              <a:rPr lang="en-GB" sz="1800" b="1" dirty="0">
                <a:solidFill>
                  <a:schemeClr val="accent1"/>
                </a:solidFill>
              </a:rPr>
              <a:t> </a:t>
            </a:r>
            <a:r>
              <a:rPr lang="en-GB" sz="1800" b="1" dirty="0" err="1">
                <a:solidFill>
                  <a:schemeClr val="accent1"/>
                </a:solidFill>
              </a:rPr>
              <a:t>pompaları</a:t>
            </a:r>
            <a:r>
              <a:rPr lang="en-GB" sz="1800" b="1" dirty="0">
                <a:solidFill>
                  <a:schemeClr val="accent1"/>
                </a:solidFill>
              </a:rPr>
              <a:t>
</a:t>
            </a:r>
            <a:r>
              <a:rPr lang="en-GB" sz="1800" dirty="0" err="1"/>
              <a:t>Dijital</a:t>
            </a:r>
            <a:r>
              <a:rPr lang="en-GB" sz="1800" dirty="0"/>
              <a:t> </a:t>
            </a:r>
            <a:r>
              <a:rPr lang="en-GB" sz="1800" dirty="0" err="1"/>
              <a:t>manifoldlar</a:t>
            </a:r>
            <a:r>
              <a:rPr lang="en-GB" sz="1800" dirty="0"/>
              <a:t> testo 550s / 55</a:t>
            </a:r>
            <a:r>
              <a:rPr lang="tr-TR" sz="1800" dirty="0"/>
              <a:t>8</a:t>
            </a:r>
            <a:r>
              <a:rPr lang="en-GB" sz="1800" dirty="0"/>
              <a:t>s / 550i</a:t>
            </a:r>
            <a:endParaRPr lang="tr-TR" sz="1800" dirty="0"/>
          </a:p>
          <a:p>
            <a:pPr algn="l"/>
            <a:r>
              <a:rPr lang="tr-TR" sz="1800" dirty="0"/>
              <a:t>Vakum Pompası ve Dijital Terazi</a:t>
            </a:r>
            <a:r>
              <a:rPr lang="en-GB" sz="1800" dirty="0"/>
              <a:t>
Testo </a:t>
            </a:r>
            <a:r>
              <a:rPr lang="en-GB" sz="1800" dirty="0" err="1"/>
              <a:t>Akıllı</a:t>
            </a:r>
            <a:r>
              <a:rPr lang="en-GB" sz="1800" dirty="0"/>
              <a:t> </a:t>
            </a:r>
            <a:r>
              <a:rPr lang="en-GB" sz="1800" dirty="0" err="1"/>
              <a:t>Problar</a:t>
            </a:r>
            <a:endParaRPr lang="de-DE" sz="1800" dirty="0"/>
          </a:p>
        </p:txBody>
      </p:sp>
      <p:sp>
        <p:nvSpPr>
          <p:cNvPr id="74" name="Rechteck 73">
            <a:extLst>
              <a:ext uri="{FF2B5EF4-FFF2-40B4-BE49-F238E27FC236}">
                <a16:creationId xmlns:a16="http://schemas.microsoft.com/office/drawing/2014/main" id="{1DCB7251-B94B-46F7-A0EC-647B8EB9AA64}"/>
              </a:ext>
            </a:extLst>
          </p:cNvPr>
          <p:cNvSpPr/>
          <p:nvPr/>
        </p:nvSpPr>
        <p:spPr>
          <a:xfrm>
            <a:off x="434916" y="8024138"/>
            <a:ext cx="4237318" cy="1200329"/>
          </a:xfrm>
          <a:prstGeom prst="rect">
            <a:avLst/>
          </a:prstGeom>
        </p:spPr>
        <p:txBody>
          <a:bodyPr wrap="square">
            <a:spAutoFit/>
          </a:bodyPr>
          <a:lstStyle/>
          <a:p>
            <a:pPr algn="l"/>
            <a:r>
              <a:rPr lang="en-GB" sz="1800" b="1" dirty="0">
                <a:solidFill>
                  <a:schemeClr val="accent1"/>
                </a:solidFill>
              </a:rPr>
              <a:t>Elektrik </a:t>
            </a:r>
            <a:r>
              <a:rPr lang="en-GB" sz="1800" b="1" dirty="0" err="1">
                <a:solidFill>
                  <a:schemeClr val="accent1"/>
                </a:solidFill>
              </a:rPr>
              <a:t>tesisatlarını</a:t>
            </a:r>
            <a:r>
              <a:rPr lang="en-GB" sz="1800" b="1" dirty="0">
                <a:solidFill>
                  <a:schemeClr val="accent1"/>
                </a:solidFill>
              </a:rPr>
              <a:t> </a:t>
            </a:r>
            <a:r>
              <a:rPr lang="en-GB" sz="1800" b="1" dirty="0" err="1">
                <a:solidFill>
                  <a:schemeClr val="accent1"/>
                </a:solidFill>
              </a:rPr>
              <a:t>kontrol</a:t>
            </a:r>
            <a:r>
              <a:rPr lang="en-GB" sz="1800" b="1" dirty="0">
                <a:solidFill>
                  <a:schemeClr val="accent1"/>
                </a:solidFill>
              </a:rPr>
              <a:t> </a:t>
            </a:r>
            <a:r>
              <a:rPr lang="en-GB" sz="1800" b="1" dirty="0" err="1">
                <a:solidFill>
                  <a:schemeClr val="accent1"/>
                </a:solidFill>
              </a:rPr>
              <a:t>edin</a:t>
            </a:r>
            <a:r>
              <a:rPr lang="en-GB" sz="1800" b="1" dirty="0">
                <a:solidFill>
                  <a:schemeClr val="accent1"/>
                </a:solidFill>
              </a:rPr>
              <a:t> 
</a:t>
            </a:r>
            <a:r>
              <a:rPr lang="en-GB" sz="1800" dirty="0" err="1"/>
              <a:t>Elektriksel</a:t>
            </a:r>
            <a:r>
              <a:rPr lang="en-GB" sz="1800" dirty="0"/>
              <a:t> </a:t>
            </a:r>
            <a:r>
              <a:rPr lang="en-GB" sz="1800" dirty="0" err="1"/>
              <a:t>ölçüm</a:t>
            </a:r>
            <a:r>
              <a:rPr lang="en-GB" sz="1800" dirty="0"/>
              <a:t> </a:t>
            </a:r>
            <a:r>
              <a:rPr lang="en-GB" sz="1800" dirty="0" err="1"/>
              <a:t>teknolojisi</a:t>
            </a:r>
            <a:r>
              <a:rPr lang="en-GB" sz="1800" dirty="0"/>
              <a:t>
</a:t>
            </a:r>
            <a:r>
              <a:rPr lang="en-GB" sz="1800" dirty="0" err="1"/>
              <a:t>Termal</a:t>
            </a:r>
            <a:r>
              <a:rPr lang="en-GB" sz="1800" dirty="0"/>
              <a:t> </a:t>
            </a:r>
            <a:r>
              <a:rPr lang="en-GB" sz="1800" dirty="0" err="1"/>
              <a:t>kameralar</a:t>
            </a:r>
            <a:endParaRPr lang="en-GB" sz="1800" dirty="0"/>
          </a:p>
        </p:txBody>
      </p:sp>
      <p:cxnSp>
        <p:nvCxnSpPr>
          <p:cNvPr id="75" name="Gerader Verbinder 74">
            <a:extLst>
              <a:ext uri="{FF2B5EF4-FFF2-40B4-BE49-F238E27FC236}">
                <a16:creationId xmlns:a16="http://schemas.microsoft.com/office/drawing/2014/main" id="{379F5B18-46FE-4140-A157-E6F9468CBB21}"/>
              </a:ext>
            </a:extLst>
          </p:cNvPr>
          <p:cNvCxnSpPr>
            <a:cxnSpLocks/>
            <a:stCxn id="161" idx="2"/>
            <a:endCxn id="88" idx="6"/>
          </p:cNvCxnSpPr>
          <p:nvPr/>
        </p:nvCxnSpPr>
        <p:spPr bwMode="auto">
          <a:xfrm flipH="1">
            <a:off x="5465992" y="1987691"/>
            <a:ext cx="343584" cy="434"/>
          </a:xfrm>
          <a:prstGeom prst="line">
            <a:avLst/>
          </a:prstGeom>
          <a:solidFill>
            <a:schemeClr val="accent1"/>
          </a:solidFill>
          <a:ln w="25400" cap="flat" cmpd="sng" algn="ctr">
            <a:solidFill>
              <a:schemeClr val="accent1"/>
            </a:solidFill>
            <a:prstDash val="solid"/>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8" name="Gerader Verbinder 77">
            <a:extLst>
              <a:ext uri="{FF2B5EF4-FFF2-40B4-BE49-F238E27FC236}">
                <a16:creationId xmlns:a16="http://schemas.microsoft.com/office/drawing/2014/main" id="{6D4EA9F9-C990-4674-A0E8-F839D5FCAA5A}"/>
              </a:ext>
            </a:extLst>
          </p:cNvPr>
          <p:cNvCxnSpPr>
            <a:cxnSpLocks/>
            <a:stCxn id="156" idx="2"/>
          </p:cNvCxnSpPr>
          <p:nvPr/>
        </p:nvCxnSpPr>
        <p:spPr bwMode="auto">
          <a:xfrm flipH="1">
            <a:off x="3070254" y="4210402"/>
            <a:ext cx="429600" cy="0"/>
          </a:xfrm>
          <a:prstGeom prst="line">
            <a:avLst/>
          </a:prstGeom>
          <a:solidFill>
            <a:schemeClr val="accent1"/>
          </a:solidFill>
          <a:ln w="25400" cap="flat" cmpd="sng" algn="ctr">
            <a:solidFill>
              <a:schemeClr val="accent1"/>
            </a:solidFill>
            <a:prstDash val="solid"/>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0" name="Gerader Verbinder 79">
            <a:extLst>
              <a:ext uri="{FF2B5EF4-FFF2-40B4-BE49-F238E27FC236}">
                <a16:creationId xmlns:a16="http://schemas.microsoft.com/office/drawing/2014/main" id="{5D66F2E4-E28C-4A96-92EC-BC60BECB79E2}"/>
              </a:ext>
            </a:extLst>
          </p:cNvPr>
          <p:cNvCxnSpPr>
            <a:cxnSpLocks/>
            <a:stCxn id="147" idx="2"/>
            <a:endCxn id="150" idx="6"/>
          </p:cNvCxnSpPr>
          <p:nvPr/>
        </p:nvCxnSpPr>
        <p:spPr bwMode="auto">
          <a:xfrm flipH="1">
            <a:off x="4901905" y="8765809"/>
            <a:ext cx="331694" cy="0"/>
          </a:xfrm>
          <a:prstGeom prst="line">
            <a:avLst/>
          </a:prstGeom>
          <a:solidFill>
            <a:schemeClr val="accent1"/>
          </a:solidFill>
          <a:ln w="25400" cap="flat" cmpd="sng" algn="ctr">
            <a:solidFill>
              <a:schemeClr val="accent1"/>
            </a:solidFill>
            <a:prstDash val="solid"/>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3" name="Gerader Verbinder 82">
            <a:extLst>
              <a:ext uri="{FF2B5EF4-FFF2-40B4-BE49-F238E27FC236}">
                <a16:creationId xmlns:a16="http://schemas.microsoft.com/office/drawing/2014/main" id="{BE6BAB2F-AE96-4DE7-9DC2-697F36624052}"/>
              </a:ext>
            </a:extLst>
          </p:cNvPr>
          <p:cNvCxnSpPr>
            <a:cxnSpLocks/>
            <a:stCxn id="153" idx="2"/>
          </p:cNvCxnSpPr>
          <p:nvPr/>
        </p:nvCxnSpPr>
        <p:spPr bwMode="auto">
          <a:xfrm flipH="1">
            <a:off x="3053451" y="6547513"/>
            <a:ext cx="449691" cy="0"/>
          </a:xfrm>
          <a:prstGeom prst="line">
            <a:avLst/>
          </a:prstGeom>
          <a:solidFill>
            <a:schemeClr val="accent1"/>
          </a:solidFill>
          <a:ln w="25400" cap="flat" cmpd="sng" algn="ctr">
            <a:solidFill>
              <a:schemeClr val="accent1"/>
            </a:solidFill>
            <a:prstDash val="solid"/>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5" name="Rechteck 84">
            <a:extLst>
              <a:ext uri="{FF2B5EF4-FFF2-40B4-BE49-F238E27FC236}">
                <a16:creationId xmlns:a16="http://schemas.microsoft.com/office/drawing/2014/main" id="{AA0A626B-EC69-49F3-8BB2-1EA656784060}"/>
              </a:ext>
            </a:extLst>
          </p:cNvPr>
          <p:cNvSpPr/>
          <p:nvPr/>
        </p:nvSpPr>
        <p:spPr>
          <a:xfrm>
            <a:off x="389872" y="6084457"/>
            <a:ext cx="2848924" cy="1061829"/>
          </a:xfrm>
          <a:prstGeom prst="rect">
            <a:avLst/>
          </a:prstGeom>
        </p:spPr>
        <p:txBody>
          <a:bodyPr wrap="square">
            <a:spAutoFit/>
          </a:bodyPr>
          <a:lstStyle/>
          <a:p>
            <a:pPr algn="l"/>
            <a:r>
              <a:rPr lang="it-IT" sz="1800" b="1" dirty="0">
                <a:solidFill>
                  <a:schemeClr val="accent1"/>
                </a:solidFill>
              </a:rPr>
              <a:t>Bina termografisi 
</a:t>
            </a:r>
            <a:r>
              <a:rPr lang="it-IT" sz="1800" dirty="0"/>
              <a:t>Termal kameralar</a:t>
            </a:r>
            <a:br>
              <a:rPr lang="it-IT" sz="1800" dirty="0"/>
            </a:br>
            <a:r>
              <a:rPr lang="it-IT" sz="1800" dirty="0"/>
              <a:t>testo 872, testo 883</a:t>
            </a:r>
            <a:endParaRPr lang="en-GB" sz="1800" dirty="0"/>
          </a:p>
        </p:txBody>
      </p:sp>
      <p:grpSp>
        <p:nvGrpSpPr>
          <p:cNvPr id="86" name="Gruppieren 85">
            <a:extLst>
              <a:ext uri="{FF2B5EF4-FFF2-40B4-BE49-F238E27FC236}">
                <a16:creationId xmlns:a16="http://schemas.microsoft.com/office/drawing/2014/main" id="{11C19B1B-00AA-49FA-9E38-0F35E07809F4}"/>
              </a:ext>
            </a:extLst>
          </p:cNvPr>
          <p:cNvGrpSpPr/>
          <p:nvPr/>
        </p:nvGrpSpPr>
        <p:grpSpPr>
          <a:xfrm>
            <a:off x="4550506" y="1530382"/>
            <a:ext cx="915486" cy="915486"/>
            <a:chOff x="2579757" y="3775576"/>
            <a:chExt cx="1030615" cy="1030615"/>
          </a:xfrm>
        </p:grpSpPr>
        <p:sp>
          <p:nvSpPr>
            <p:cNvPr id="88" name="Ellipse 87">
              <a:extLst>
                <a:ext uri="{FF2B5EF4-FFF2-40B4-BE49-F238E27FC236}">
                  <a16:creationId xmlns:a16="http://schemas.microsoft.com/office/drawing/2014/main" id="{37DF08B3-77ED-438D-A597-0891008F4E92}"/>
                </a:ext>
              </a:extLst>
            </p:cNvPr>
            <p:cNvSpPr/>
            <p:nvPr/>
          </p:nvSpPr>
          <p:spPr bwMode="auto">
            <a:xfrm>
              <a:off x="2579757" y="3775576"/>
              <a:ext cx="1030615" cy="1030615"/>
            </a:xfrm>
            <a:prstGeom prst="ellipse">
              <a:avLst/>
            </a:prstGeom>
            <a:gradFill flip="none" rotWithShape="1">
              <a:gsLst>
                <a:gs pos="0">
                  <a:srgbClr val="FFFFFF"/>
                </a:gs>
                <a:gs pos="50000">
                  <a:srgbClr val="CDD9DE"/>
                </a:gs>
                <a:gs pos="100000">
                  <a:srgbClr val="7C99A7"/>
                </a:gs>
              </a:gsLst>
              <a:lin ang="5400000" scaled="1"/>
              <a:tileRect/>
            </a:gradFill>
            <a:ln w="38100">
              <a:solidFill>
                <a:schemeClr val="accent1"/>
              </a:solidFill>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p:txBody>
        </p:sp>
        <p:pic>
          <p:nvPicPr>
            <p:cNvPr id="92" name="Grafik 91">
              <a:extLst>
                <a:ext uri="{FF2B5EF4-FFF2-40B4-BE49-F238E27FC236}">
                  <a16:creationId xmlns:a16="http://schemas.microsoft.com/office/drawing/2014/main" id="{482576F4-E34D-4C69-BC0F-24870B22D8B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27646" y="3940204"/>
              <a:ext cx="334837" cy="701359"/>
            </a:xfrm>
            <a:prstGeom prst="rect">
              <a:avLst/>
            </a:prstGeom>
          </p:spPr>
        </p:pic>
      </p:grpSp>
      <p:cxnSp>
        <p:nvCxnSpPr>
          <p:cNvPr id="95" name="Gerader Verbinder 56">
            <a:extLst>
              <a:ext uri="{FF2B5EF4-FFF2-40B4-BE49-F238E27FC236}">
                <a16:creationId xmlns:a16="http://schemas.microsoft.com/office/drawing/2014/main" id="{5EAFD18C-DD48-4088-A9AD-7F6B96107396}"/>
              </a:ext>
            </a:extLst>
          </p:cNvPr>
          <p:cNvCxnSpPr>
            <a:cxnSpLocks/>
            <a:endCxn id="156" idx="6"/>
          </p:cNvCxnSpPr>
          <p:nvPr/>
        </p:nvCxnSpPr>
        <p:spPr bwMode="auto">
          <a:xfrm rot="10800000" flipV="1">
            <a:off x="4434909" y="3281942"/>
            <a:ext cx="975295" cy="928460"/>
          </a:xfrm>
          <a:prstGeom prst="bentConnector3">
            <a:avLst>
              <a:gd name="adj1" fmla="val 50000"/>
            </a:avLst>
          </a:prstGeom>
          <a:solidFill>
            <a:schemeClr val="accent1"/>
          </a:solidFill>
          <a:ln w="25400" cap="flat" cmpd="sng" algn="ctr">
            <a:solidFill>
              <a:schemeClr val="accent1"/>
            </a:solidFill>
            <a:prstDash val="solid"/>
            <a:round/>
            <a:headEnd type="oval" w="lg"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96" name="Gruppieren 95">
            <a:extLst>
              <a:ext uri="{FF2B5EF4-FFF2-40B4-BE49-F238E27FC236}">
                <a16:creationId xmlns:a16="http://schemas.microsoft.com/office/drawing/2014/main" id="{F0A8FEB0-A658-41A7-AC10-54A6CAC41153}"/>
              </a:ext>
            </a:extLst>
          </p:cNvPr>
          <p:cNvGrpSpPr/>
          <p:nvPr/>
        </p:nvGrpSpPr>
        <p:grpSpPr>
          <a:xfrm>
            <a:off x="9907700" y="1532235"/>
            <a:ext cx="956044" cy="956044"/>
            <a:chOff x="2579757" y="3775576"/>
            <a:chExt cx="1030615" cy="1030615"/>
          </a:xfrm>
        </p:grpSpPr>
        <p:sp>
          <p:nvSpPr>
            <p:cNvPr id="97" name="Ellipse 96">
              <a:extLst>
                <a:ext uri="{FF2B5EF4-FFF2-40B4-BE49-F238E27FC236}">
                  <a16:creationId xmlns:a16="http://schemas.microsoft.com/office/drawing/2014/main" id="{40FA9625-78D7-4A70-9BBD-D62E136E9C30}"/>
                </a:ext>
              </a:extLst>
            </p:cNvPr>
            <p:cNvSpPr/>
            <p:nvPr/>
          </p:nvSpPr>
          <p:spPr bwMode="auto">
            <a:xfrm>
              <a:off x="2579757" y="3775576"/>
              <a:ext cx="1030615" cy="1030615"/>
            </a:xfrm>
            <a:prstGeom prst="ellipse">
              <a:avLst/>
            </a:prstGeom>
            <a:gradFill flip="none" rotWithShape="1">
              <a:gsLst>
                <a:gs pos="0">
                  <a:srgbClr val="FFFFFF"/>
                </a:gs>
                <a:gs pos="50000">
                  <a:srgbClr val="CDD9DE"/>
                </a:gs>
                <a:gs pos="100000">
                  <a:srgbClr val="7C99A7"/>
                </a:gs>
              </a:gsLst>
              <a:lin ang="5400000" scaled="1"/>
              <a:tileRect/>
            </a:gradFill>
            <a:ln w="38100">
              <a:solidFill>
                <a:schemeClr val="accent1"/>
              </a:solidFill>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p:txBody>
        </p:sp>
        <p:pic>
          <p:nvPicPr>
            <p:cNvPr id="98" name="Grafik 97">
              <a:extLst>
                <a:ext uri="{FF2B5EF4-FFF2-40B4-BE49-F238E27FC236}">
                  <a16:creationId xmlns:a16="http://schemas.microsoft.com/office/drawing/2014/main" id="{76702184-C692-412B-BCF5-A94C44B0D22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27646" y="3940204"/>
              <a:ext cx="334837" cy="701359"/>
            </a:xfrm>
            <a:prstGeom prst="rect">
              <a:avLst/>
            </a:prstGeom>
          </p:spPr>
        </p:pic>
      </p:grpSp>
      <p:grpSp>
        <p:nvGrpSpPr>
          <p:cNvPr id="100" name="Gruppieren 99">
            <a:extLst>
              <a:ext uri="{FF2B5EF4-FFF2-40B4-BE49-F238E27FC236}">
                <a16:creationId xmlns:a16="http://schemas.microsoft.com/office/drawing/2014/main" id="{2DE1E1A7-6557-4063-BDD6-045452646D69}"/>
              </a:ext>
            </a:extLst>
          </p:cNvPr>
          <p:cNvGrpSpPr/>
          <p:nvPr/>
        </p:nvGrpSpPr>
        <p:grpSpPr>
          <a:xfrm>
            <a:off x="11140212" y="1527288"/>
            <a:ext cx="956044" cy="956044"/>
            <a:chOff x="1079161" y="4029371"/>
            <a:chExt cx="1030615" cy="1030615"/>
          </a:xfrm>
        </p:grpSpPr>
        <p:sp>
          <p:nvSpPr>
            <p:cNvPr id="102" name="Ellipse 101">
              <a:extLst>
                <a:ext uri="{FF2B5EF4-FFF2-40B4-BE49-F238E27FC236}">
                  <a16:creationId xmlns:a16="http://schemas.microsoft.com/office/drawing/2014/main" id="{F2C3382E-3CF4-42FE-8192-A99DE3C23C1C}"/>
                </a:ext>
              </a:extLst>
            </p:cNvPr>
            <p:cNvSpPr/>
            <p:nvPr/>
          </p:nvSpPr>
          <p:spPr bwMode="auto">
            <a:xfrm>
              <a:off x="1079161" y="4029371"/>
              <a:ext cx="1030615" cy="1030615"/>
            </a:xfrm>
            <a:prstGeom prst="ellipse">
              <a:avLst/>
            </a:prstGeom>
            <a:gradFill flip="none" rotWithShape="1">
              <a:gsLst>
                <a:gs pos="0">
                  <a:srgbClr val="FFFFFF"/>
                </a:gs>
                <a:gs pos="50000">
                  <a:srgbClr val="CDD9DE"/>
                </a:gs>
                <a:gs pos="100000">
                  <a:srgbClr val="7C99A7"/>
                </a:gs>
              </a:gsLst>
              <a:lin ang="5400000" scaled="1"/>
              <a:tileRect/>
            </a:gradFill>
            <a:ln w="38100">
              <a:solidFill>
                <a:schemeClr val="accent1"/>
              </a:solidFill>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p:txBody>
        </p:sp>
        <p:pic>
          <p:nvPicPr>
            <p:cNvPr id="103" name="Grafik 102">
              <a:extLst>
                <a:ext uri="{FF2B5EF4-FFF2-40B4-BE49-F238E27FC236}">
                  <a16:creationId xmlns:a16="http://schemas.microsoft.com/office/drawing/2014/main" id="{C0862D71-4E73-4BFB-96BC-E2365DCF36F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25292" y="4161724"/>
              <a:ext cx="338353" cy="765908"/>
            </a:xfrm>
            <a:prstGeom prst="rect">
              <a:avLst/>
            </a:prstGeom>
          </p:spPr>
        </p:pic>
      </p:grpSp>
      <p:grpSp>
        <p:nvGrpSpPr>
          <p:cNvPr id="105" name="Gruppieren 104">
            <a:extLst>
              <a:ext uri="{FF2B5EF4-FFF2-40B4-BE49-F238E27FC236}">
                <a16:creationId xmlns:a16="http://schemas.microsoft.com/office/drawing/2014/main" id="{EB169516-48F7-4D95-BE19-AC71CEAF9992}"/>
              </a:ext>
            </a:extLst>
          </p:cNvPr>
          <p:cNvGrpSpPr/>
          <p:nvPr/>
        </p:nvGrpSpPr>
        <p:grpSpPr>
          <a:xfrm>
            <a:off x="5233599" y="8250501"/>
            <a:ext cx="1030615" cy="1030615"/>
            <a:chOff x="9035553" y="5338668"/>
            <a:chExt cx="1030615" cy="1030615"/>
          </a:xfrm>
        </p:grpSpPr>
        <p:sp>
          <p:nvSpPr>
            <p:cNvPr id="147" name="Ellipse 146">
              <a:extLst>
                <a:ext uri="{FF2B5EF4-FFF2-40B4-BE49-F238E27FC236}">
                  <a16:creationId xmlns:a16="http://schemas.microsoft.com/office/drawing/2014/main" id="{9432F0E2-4A70-441E-8FC2-5FEDF4EA32E1}"/>
                </a:ext>
              </a:extLst>
            </p:cNvPr>
            <p:cNvSpPr/>
            <p:nvPr/>
          </p:nvSpPr>
          <p:spPr bwMode="auto">
            <a:xfrm>
              <a:off x="9035553" y="5338668"/>
              <a:ext cx="1030615" cy="1030615"/>
            </a:xfrm>
            <a:prstGeom prst="ellipse">
              <a:avLst/>
            </a:prstGeom>
            <a:gradFill flip="none" rotWithShape="1">
              <a:gsLst>
                <a:gs pos="0">
                  <a:srgbClr val="FFFFFF"/>
                </a:gs>
                <a:gs pos="50000">
                  <a:srgbClr val="CDD9DE"/>
                </a:gs>
                <a:gs pos="100000">
                  <a:srgbClr val="7C99A7"/>
                </a:gs>
              </a:gsLst>
              <a:lin ang="5400000" scaled="1"/>
              <a:tileRect/>
            </a:gradFill>
            <a:ln w="38100">
              <a:solidFill>
                <a:schemeClr val="accent1"/>
              </a:solidFill>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p:txBody>
        </p:sp>
        <p:pic>
          <p:nvPicPr>
            <p:cNvPr id="148" name="Grafik 147">
              <a:extLst>
                <a:ext uri="{FF2B5EF4-FFF2-40B4-BE49-F238E27FC236}">
                  <a16:creationId xmlns:a16="http://schemas.microsoft.com/office/drawing/2014/main" id="{48DE29E6-B2F1-4F36-A93B-ED62D8EF67D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412152" y="5407126"/>
              <a:ext cx="277416" cy="893698"/>
            </a:xfrm>
            <a:prstGeom prst="rect">
              <a:avLst/>
            </a:prstGeom>
          </p:spPr>
        </p:pic>
      </p:grpSp>
      <p:grpSp>
        <p:nvGrpSpPr>
          <p:cNvPr id="149" name="Gruppieren 148">
            <a:extLst>
              <a:ext uri="{FF2B5EF4-FFF2-40B4-BE49-F238E27FC236}">
                <a16:creationId xmlns:a16="http://schemas.microsoft.com/office/drawing/2014/main" id="{274A4EDA-BF2E-4C52-A87A-9433344C4BAE}"/>
              </a:ext>
            </a:extLst>
          </p:cNvPr>
          <p:cNvGrpSpPr/>
          <p:nvPr/>
        </p:nvGrpSpPr>
        <p:grpSpPr>
          <a:xfrm>
            <a:off x="3871290" y="8250501"/>
            <a:ext cx="1030615" cy="1030615"/>
            <a:chOff x="7758962" y="5503306"/>
            <a:chExt cx="1030615" cy="1030615"/>
          </a:xfrm>
        </p:grpSpPr>
        <p:sp>
          <p:nvSpPr>
            <p:cNvPr id="150" name="Ellipse 149">
              <a:extLst>
                <a:ext uri="{FF2B5EF4-FFF2-40B4-BE49-F238E27FC236}">
                  <a16:creationId xmlns:a16="http://schemas.microsoft.com/office/drawing/2014/main" id="{DEE5C7A6-EA6F-4156-B8AF-E19FD379FABC}"/>
                </a:ext>
              </a:extLst>
            </p:cNvPr>
            <p:cNvSpPr/>
            <p:nvPr/>
          </p:nvSpPr>
          <p:spPr bwMode="auto">
            <a:xfrm>
              <a:off x="7758962" y="5503306"/>
              <a:ext cx="1030615" cy="1030615"/>
            </a:xfrm>
            <a:prstGeom prst="ellipse">
              <a:avLst/>
            </a:prstGeom>
            <a:gradFill flip="none" rotWithShape="1">
              <a:gsLst>
                <a:gs pos="0">
                  <a:srgbClr val="FFFFFF"/>
                </a:gs>
                <a:gs pos="50000">
                  <a:srgbClr val="CDD9DE"/>
                </a:gs>
                <a:gs pos="100000">
                  <a:srgbClr val="7C99A7"/>
                </a:gs>
              </a:gsLst>
              <a:lin ang="5400000" scaled="1"/>
              <a:tileRect/>
            </a:gradFill>
            <a:ln w="38100">
              <a:solidFill>
                <a:schemeClr val="accent1"/>
              </a:solidFill>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p:txBody>
        </p:sp>
        <p:pic>
          <p:nvPicPr>
            <p:cNvPr id="151" name="Grafik 150">
              <a:extLst>
                <a:ext uri="{FF2B5EF4-FFF2-40B4-BE49-F238E27FC236}">
                  <a16:creationId xmlns:a16="http://schemas.microsoft.com/office/drawing/2014/main" id="{933B0373-B062-4F02-B630-F0DF21641284}"/>
                </a:ext>
              </a:extLst>
            </p:cNvPr>
            <p:cNvPicPr>
              <a:picLocks noChangeAspect="1"/>
            </p:cNvPicPr>
            <p:nvPr/>
          </p:nvPicPr>
          <p:blipFill>
            <a:blip r:embed="rId7" cstate="screen">
              <a:extLst>
                <a:ext uri="{BEBA8EAE-BF5A-486C-A8C5-ECC9F3942E4B}">
                  <a14:imgProps xmlns:a14="http://schemas.microsoft.com/office/drawing/2010/main">
                    <a14:imgLayer r:embed="rId8">
                      <a14:imgEffect>
                        <a14:backgroundRemoval t="1801" b="98615" l="347" r="96181">
                          <a14:foregroundMark x1="35069" y1="89751" x2="37847" y2="97230"/>
                          <a14:foregroundMark x1="37847" y1="97230" x2="56250" y2="95983"/>
                          <a14:foregroundMark x1="56250" y1="95983" x2="57986" y2="86011"/>
                          <a14:foregroundMark x1="35069" y1="98615" x2="64931" y2="98753"/>
                          <a14:foregroundMark x1="17014" y1="35873" x2="11806" y2="27978"/>
                          <a14:foregroundMark x1="11806" y1="27978" x2="20486" y2="13850"/>
                          <a14:foregroundMark x1="20486" y1="13850" x2="31250" y2="7064"/>
                          <a14:foregroundMark x1="31250" y1="7064" x2="49653" y2="6371"/>
                          <a14:foregroundMark x1="49653" y1="6371" x2="70833" y2="6925"/>
                          <a14:foregroundMark x1="70833" y1="6925" x2="86111" y2="13019"/>
                          <a14:foregroundMark x1="86111" y1="13019" x2="93400" y2="19562"/>
                          <a14:foregroundMark x1="95773" y1="28255" x2="86806" y2="34349"/>
                          <a14:foregroundMark x1="86806" y1="34349" x2="85069" y2="34903"/>
                          <a14:foregroundMark x1="17014" y1="25485" x2="72569" y2="12742"/>
                          <a14:foregroundMark x1="90625" y1="10388" x2="77431" y2="5679"/>
                          <a14:foregroundMark x1="77431" y1="5679" x2="29167" y2="4709"/>
                          <a14:foregroundMark x1="29167" y1="4709" x2="12500" y2="5956"/>
                          <a14:foregroundMark x1="12500" y1="4571" x2="20833" y2="3463"/>
                          <a14:foregroundMark x1="20139" y1="3463" x2="39583" y2="2493"/>
                          <a14:foregroundMark x1="39583" y1="2493" x2="87500" y2="3601"/>
                          <a14:foregroundMark x1="71528" y1="2909" x2="46181" y2="1939"/>
                          <a14:backgroundMark x1="694" y1="18560" x2="347" y2="26177"/>
                          <a14:backgroundMark x1="347" y1="26177" x2="0" y2="25762"/>
                          <a14:backgroundMark x1="99306" y1="19252" x2="99306" y2="28255"/>
                        </a14:backgroundRemoval>
                      </a14:imgEffect>
                    </a14:imgLayer>
                  </a14:imgProps>
                </a:ext>
                <a:ext uri="{28A0092B-C50C-407E-A947-70E740481C1C}">
                  <a14:useLocalDpi xmlns:a14="http://schemas.microsoft.com/office/drawing/2010/main"/>
                </a:ext>
              </a:extLst>
            </a:blip>
            <a:stretch>
              <a:fillRect/>
            </a:stretch>
          </p:blipFill>
          <p:spPr>
            <a:xfrm>
              <a:off x="8107986" y="5601751"/>
              <a:ext cx="332566" cy="833725"/>
            </a:xfrm>
            <a:prstGeom prst="rect">
              <a:avLst/>
            </a:prstGeom>
          </p:spPr>
        </p:pic>
      </p:grpSp>
      <p:grpSp>
        <p:nvGrpSpPr>
          <p:cNvPr id="152" name="Gruppieren 151">
            <a:extLst>
              <a:ext uri="{FF2B5EF4-FFF2-40B4-BE49-F238E27FC236}">
                <a16:creationId xmlns:a16="http://schemas.microsoft.com/office/drawing/2014/main" id="{B4BF04E2-E10A-4854-95A0-F688748FC766}"/>
              </a:ext>
            </a:extLst>
          </p:cNvPr>
          <p:cNvGrpSpPr/>
          <p:nvPr/>
        </p:nvGrpSpPr>
        <p:grpSpPr>
          <a:xfrm>
            <a:off x="3503142" y="6079986"/>
            <a:ext cx="935054" cy="935054"/>
            <a:chOff x="7758962" y="5503306"/>
            <a:chExt cx="1030615" cy="1030615"/>
          </a:xfrm>
        </p:grpSpPr>
        <p:sp>
          <p:nvSpPr>
            <p:cNvPr id="153" name="Ellipse 152">
              <a:extLst>
                <a:ext uri="{FF2B5EF4-FFF2-40B4-BE49-F238E27FC236}">
                  <a16:creationId xmlns:a16="http://schemas.microsoft.com/office/drawing/2014/main" id="{B87FB680-6C37-4DAA-B169-D12EDB6BFA59}"/>
                </a:ext>
              </a:extLst>
            </p:cNvPr>
            <p:cNvSpPr/>
            <p:nvPr/>
          </p:nvSpPr>
          <p:spPr bwMode="auto">
            <a:xfrm>
              <a:off x="7758962" y="5503306"/>
              <a:ext cx="1030615" cy="1030615"/>
            </a:xfrm>
            <a:prstGeom prst="ellipse">
              <a:avLst/>
            </a:prstGeom>
            <a:gradFill flip="none" rotWithShape="1">
              <a:gsLst>
                <a:gs pos="0">
                  <a:srgbClr val="FFFFFF"/>
                </a:gs>
                <a:gs pos="50000">
                  <a:srgbClr val="CDD9DE"/>
                </a:gs>
                <a:gs pos="100000">
                  <a:srgbClr val="7C99A7"/>
                </a:gs>
              </a:gsLst>
              <a:lin ang="5400000" scaled="1"/>
              <a:tileRect/>
            </a:gradFill>
            <a:ln w="38100">
              <a:solidFill>
                <a:schemeClr val="accent1"/>
              </a:solidFill>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p:txBody>
        </p:sp>
        <p:pic>
          <p:nvPicPr>
            <p:cNvPr id="154" name="Grafik 153">
              <a:extLst>
                <a:ext uri="{FF2B5EF4-FFF2-40B4-BE49-F238E27FC236}">
                  <a16:creationId xmlns:a16="http://schemas.microsoft.com/office/drawing/2014/main" id="{8FB512DC-113A-440F-85CC-06D687AF9384}"/>
                </a:ext>
              </a:extLst>
            </p:cNvPr>
            <p:cNvPicPr>
              <a:picLocks noChangeAspect="1"/>
            </p:cNvPicPr>
            <p:nvPr/>
          </p:nvPicPr>
          <p:blipFill>
            <a:blip r:embed="rId7" cstate="screen">
              <a:extLst>
                <a:ext uri="{BEBA8EAE-BF5A-486C-A8C5-ECC9F3942E4B}">
                  <a14:imgProps xmlns:a14="http://schemas.microsoft.com/office/drawing/2010/main">
                    <a14:imgLayer r:embed="rId8">
                      <a14:imgEffect>
                        <a14:backgroundRemoval t="1801" b="98615" l="347" r="96181">
                          <a14:foregroundMark x1="35069" y1="89751" x2="37847" y2="97230"/>
                          <a14:foregroundMark x1="37847" y1="97230" x2="56250" y2="95983"/>
                          <a14:foregroundMark x1="56250" y1="95983" x2="57986" y2="86011"/>
                          <a14:foregroundMark x1="35069" y1="98615" x2="64931" y2="98753"/>
                          <a14:foregroundMark x1="17014" y1="35873" x2="11806" y2="27978"/>
                          <a14:foregroundMark x1="11806" y1="27978" x2="20486" y2="13850"/>
                          <a14:foregroundMark x1="20486" y1="13850" x2="31250" y2="7064"/>
                          <a14:foregroundMark x1="31250" y1="7064" x2="49653" y2="6371"/>
                          <a14:foregroundMark x1="49653" y1="6371" x2="70833" y2="6925"/>
                          <a14:foregroundMark x1="70833" y1="6925" x2="86111" y2="13019"/>
                          <a14:foregroundMark x1="86111" y1="13019" x2="93400" y2="19562"/>
                          <a14:foregroundMark x1="95773" y1="28255" x2="86806" y2="34349"/>
                          <a14:foregroundMark x1="86806" y1="34349" x2="85069" y2="34903"/>
                          <a14:foregroundMark x1="17014" y1="25485" x2="72569" y2="12742"/>
                          <a14:foregroundMark x1="90625" y1="10388" x2="77431" y2="5679"/>
                          <a14:foregroundMark x1="77431" y1="5679" x2="29167" y2="4709"/>
                          <a14:foregroundMark x1="29167" y1="4709" x2="12500" y2="5956"/>
                          <a14:foregroundMark x1="12500" y1="4571" x2="20833" y2="3463"/>
                          <a14:foregroundMark x1="20139" y1="3463" x2="39583" y2="2493"/>
                          <a14:foregroundMark x1="39583" y1="2493" x2="87500" y2="3601"/>
                          <a14:foregroundMark x1="71528" y1="2909" x2="46181" y2="1939"/>
                          <a14:backgroundMark x1="694" y1="18560" x2="347" y2="26177"/>
                          <a14:backgroundMark x1="347" y1="26177" x2="0" y2="25762"/>
                          <a14:backgroundMark x1="99306" y1="19252" x2="99306" y2="28255"/>
                        </a14:backgroundRemoval>
                      </a14:imgEffect>
                    </a14:imgLayer>
                  </a14:imgProps>
                </a:ext>
                <a:ext uri="{28A0092B-C50C-407E-A947-70E740481C1C}">
                  <a14:useLocalDpi xmlns:a14="http://schemas.microsoft.com/office/drawing/2010/main"/>
                </a:ext>
              </a:extLst>
            </a:blip>
            <a:stretch>
              <a:fillRect/>
            </a:stretch>
          </p:blipFill>
          <p:spPr>
            <a:xfrm>
              <a:off x="8107986" y="5601751"/>
              <a:ext cx="332566" cy="833725"/>
            </a:xfrm>
            <a:prstGeom prst="rect">
              <a:avLst/>
            </a:prstGeom>
          </p:spPr>
        </p:pic>
      </p:grpSp>
      <p:grpSp>
        <p:nvGrpSpPr>
          <p:cNvPr id="155" name="Gruppieren 154">
            <a:extLst>
              <a:ext uri="{FF2B5EF4-FFF2-40B4-BE49-F238E27FC236}">
                <a16:creationId xmlns:a16="http://schemas.microsoft.com/office/drawing/2014/main" id="{8237CAC0-ECC3-4DF4-A45C-E8B9CE42F2F1}"/>
              </a:ext>
            </a:extLst>
          </p:cNvPr>
          <p:cNvGrpSpPr/>
          <p:nvPr/>
        </p:nvGrpSpPr>
        <p:grpSpPr>
          <a:xfrm>
            <a:off x="3499854" y="3742875"/>
            <a:ext cx="935054" cy="935054"/>
            <a:chOff x="12572144" y="2572684"/>
            <a:chExt cx="1030615" cy="1030615"/>
          </a:xfrm>
        </p:grpSpPr>
        <p:sp>
          <p:nvSpPr>
            <p:cNvPr id="156" name="Ellipse 155">
              <a:extLst>
                <a:ext uri="{FF2B5EF4-FFF2-40B4-BE49-F238E27FC236}">
                  <a16:creationId xmlns:a16="http://schemas.microsoft.com/office/drawing/2014/main" id="{D6CF9BF8-3031-43D3-9395-60113238966F}"/>
                </a:ext>
              </a:extLst>
            </p:cNvPr>
            <p:cNvSpPr/>
            <p:nvPr/>
          </p:nvSpPr>
          <p:spPr bwMode="auto">
            <a:xfrm>
              <a:off x="12572144" y="2572684"/>
              <a:ext cx="1030615" cy="1030615"/>
            </a:xfrm>
            <a:prstGeom prst="ellipse">
              <a:avLst/>
            </a:prstGeom>
            <a:gradFill flip="none" rotWithShape="1">
              <a:gsLst>
                <a:gs pos="0">
                  <a:srgbClr val="FFFFFF"/>
                </a:gs>
                <a:gs pos="50000">
                  <a:srgbClr val="CDD9DE"/>
                </a:gs>
                <a:gs pos="100000">
                  <a:srgbClr val="7C99A7"/>
                </a:gs>
              </a:gsLst>
              <a:lin ang="5400000" scaled="1"/>
              <a:tileRect/>
            </a:gradFill>
            <a:ln w="38100">
              <a:solidFill>
                <a:schemeClr val="accent1"/>
              </a:solidFill>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p:txBody>
        </p:sp>
        <p:pic>
          <p:nvPicPr>
            <p:cNvPr id="157" name="Grafik 156" descr="Ein Bild, das sitzend, Tisch, Mobiltelefon, Telefon enthält.&#10;&#10;Automatisch generierte Beschreibung">
              <a:extLst>
                <a:ext uri="{FF2B5EF4-FFF2-40B4-BE49-F238E27FC236}">
                  <a16:creationId xmlns:a16="http://schemas.microsoft.com/office/drawing/2014/main" id="{36F45D91-49E8-488D-91D2-DC6F7D7E5BC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2806014" y="2664561"/>
              <a:ext cx="562874" cy="846860"/>
            </a:xfrm>
            <a:prstGeom prst="rect">
              <a:avLst/>
            </a:prstGeom>
          </p:spPr>
        </p:pic>
      </p:grpSp>
      <p:cxnSp>
        <p:nvCxnSpPr>
          <p:cNvPr id="158" name="Gerader Verbinder 77">
            <a:extLst>
              <a:ext uri="{FF2B5EF4-FFF2-40B4-BE49-F238E27FC236}">
                <a16:creationId xmlns:a16="http://schemas.microsoft.com/office/drawing/2014/main" id="{E7C44326-A098-47A6-BD12-042E5392D33B}"/>
              </a:ext>
            </a:extLst>
          </p:cNvPr>
          <p:cNvCxnSpPr>
            <a:cxnSpLocks/>
            <a:endCxn id="161" idx="6"/>
          </p:cNvCxnSpPr>
          <p:nvPr/>
        </p:nvCxnSpPr>
        <p:spPr bwMode="auto">
          <a:xfrm rot="16200000" flipV="1">
            <a:off x="6431563" y="2321749"/>
            <a:ext cx="1095217" cy="427101"/>
          </a:xfrm>
          <a:prstGeom prst="bentConnector2">
            <a:avLst/>
          </a:prstGeom>
          <a:solidFill>
            <a:schemeClr val="accent1"/>
          </a:solidFill>
          <a:ln w="25400" cap="flat" cmpd="sng" algn="ctr">
            <a:solidFill>
              <a:schemeClr val="accent1"/>
            </a:solidFill>
            <a:prstDash val="solid"/>
            <a:round/>
            <a:headEnd type="oval" w="lg"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9" name="Gerader Verbinder 79">
            <a:extLst>
              <a:ext uri="{FF2B5EF4-FFF2-40B4-BE49-F238E27FC236}">
                <a16:creationId xmlns:a16="http://schemas.microsoft.com/office/drawing/2014/main" id="{9E6CE2F5-5227-423A-AB79-6CFB7836C211}"/>
              </a:ext>
            </a:extLst>
          </p:cNvPr>
          <p:cNvCxnSpPr>
            <a:cxnSpLocks/>
            <a:endCxn id="153" idx="6"/>
          </p:cNvCxnSpPr>
          <p:nvPr/>
        </p:nvCxnSpPr>
        <p:spPr bwMode="auto">
          <a:xfrm rot="5400000">
            <a:off x="4290699" y="5444810"/>
            <a:ext cx="1250201" cy="955205"/>
          </a:xfrm>
          <a:prstGeom prst="bentConnector2">
            <a:avLst/>
          </a:prstGeom>
          <a:solidFill>
            <a:schemeClr val="accent1"/>
          </a:solidFill>
          <a:ln w="25400" cap="flat" cmpd="sng" algn="ctr">
            <a:solidFill>
              <a:schemeClr val="accent1"/>
            </a:solidFill>
            <a:prstDash val="solid"/>
            <a:round/>
            <a:headEnd type="oval" w="lg"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60" name="Gruppieren 159">
            <a:extLst>
              <a:ext uri="{FF2B5EF4-FFF2-40B4-BE49-F238E27FC236}">
                <a16:creationId xmlns:a16="http://schemas.microsoft.com/office/drawing/2014/main" id="{D217404D-8285-47F6-997E-A7F048D4B083}"/>
              </a:ext>
            </a:extLst>
          </p:cNvPr>
          <p:cNvGrpSpPr/>
          <p:nvPr/>
        </p:nvGrpSpPr>
        <p:grpSpPr>
          <a:xfrm>
            <a:off x="5809576" y="1509669"/>
            <a:ext cx="956044" cy="956044"/>
            <a:chOff x="1079161" y="4029371"/>
            <a:chExt cx="1030615" cy="1030615"/>
          </a:xfrm>
        </p:grpSpPr>
        <p:sp>
          <p:nvSpPr>
            <p:cNvPr id="161" name="Ellipse 160">
              <a:extLst>
                <a:ext uri="{FF2B5EF4-FFF2-40B4-BE49-F238E27FC236}">
                  <a16:creationId xmlns:a16="http://schemas.microsoft.com/office/drawing/2014/main" id="{6BE19024-139A-4950-B71C-FF70EB3E988B}"/>
                </a:ext>
              </a:extLst>
            </p:cNvPr>
            <p:cNvSpPr/>
            <p:nvPr/>
          </p:nvSpPr>
          <p:spPr bwMode="auto">
            <a:xfrm>
              <a:off x="1079161" y="4029371"/>
              <a:ext cx="1030615" cy="1030615"/>
            </a:xfrm>
            <a:prstGeom prst="ellipse">
              <a:avLst/>
            </a:prstGeom>
            <a:gradFill flip="none" rotWithShape="1">
              <a:gsLst>
                <a:gs pos="0">
                  <a:srgbClr val="FFFFFF"/>
                </a:gs>
                <a:gs pos="50000">
                  <a:srgbClr val="CDD9DE"/>
                </a:gs>
                <a:gs pos="100000">
                  <a:srgbClr val="7C99A7"/>
                </a:gs>
              </a:gsLst>
              <a:lin ang="5400000" scaled="1"/>
              <a:tileRect/>
            </a:gradFill>
            <a:ln w="38100">
              <a:solidFill>
                <a:schemeClr val="accent1"/>
              </a:solidFill>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p:txBody>
        </p:sp>
        <p:pic>
          <p:nvPicPr>
            <p:cNvPr id="162" name="Grafik 161">
              <a:extLst>
                <a:ext uri="{FF2B5EF4-FFF2-40B4-BE49-F238E27FC236}">
                  <a16:creationId xmlns:a16="http://schemas.microsoft.com/office/drawing/2014/main" id="{6AED37D5-1744-4501-834F-AA202F88FA4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25292" y="4161724"/>
              <a:ext cx="338353" cy="765908"/>
            </a:xfrm>
            <a:prstGeom prst="rect">
              <a:avLst/>
            </a:prstGeom>
          </p:spPr>
        </p:pic>
      </p:grpSp>
      <p:cxnSp>
        <p:nvCxnSpPr>
          <p:cNvPr id="163" name="Gerader Verbinder 82">
            <a:extLst>
              <a:ext uri="{FF2B5EF4-FFF2-40B4-BE49-F238E27FC236}">
                <a16:creationId xmlns:a16="http://schemas.microsoft.com/office/drawing/2014/main" id="{27230311-D865-4D16-89D7-8D4F2384AA5E}"/>
              </a:ext>
            </a:extLst>
          </p:cNvPr>
          <p:cNvCxnSpPr>
            <a:cxnSpLocks/>
            <a:endCxn id="165" idx="2"/>
          </p:cNvCxnSpPr>
          <p:nvPr/>
        </p:nvCxnSpPr>
        <p:spPr bwMode="auto">
          <a:xfrm rot="16200000" flipH="1">
            <a:off x="9314814" y="7319159"/>
            <a:ext cx="1517128" cy="499376"/>
          </a:xfrm>
          <a:prstGeom prst="bentConnector2">
            <a:avLst/>
          </a:prstGeom>
          <a:solidFill>
            <a:schemeClr val="accent1"/>
          </a:solidFill>
          <a:ln w="25400" cap="flat" cmpd="sng" algn="ctr">
            <a:solidFill>
              <a:schemeClr val="accent1"/>
            </a:solidFill>
            <a:prstDash val="solid"/>
            <a:round/>
            <a:headEnd type="oval" w="lg"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64" name="Gruppieren 163">
            <a:extLst>
              <a:ext uri="{FF2B5EF4-FFF2-40B4-BE49-F238E27FC236}">
                <a16:creationId xmlns:a16="http://schemas.microsoft.com/office/drawing/2014/main" id="{B431D99E-BE9F-4DC0-8B67-5BAC544B014F}"/>
              </a:ext>
            </a:extLst>
          </p:cNvPr>
          <p:cNvGrpSpPr/>
          <p:nvPr/>
        </p:nvGrpSpPr>
        <p:grpSpPr>
          <a:xfrm>
            <a:off x="10323066" y="7812103"/>
            <a:ext cx="1030615" cy="1030615"/>
            <a:chOff x="10276809" y="4558606"/>
            <a:chExt cx="1030615" cy="1030615"/>
          </a:xfrm>
        </p:grpSpPr>
        <p:sp>
          <p:nvSpPr>
            <p:cNvPr id="165" name="Ellipse 164">
              <a:extLst>
                <a:ext uri="{FF2B5EF4-FFF2-40B4-BE49-F238E27FC236}">
                  <a16:creationId xmlns:a16="http://schemas.microsoft.com/office/drawing/2014/main" id="{D030060F-5401-4574-9F28-0505D8E43958}"/>
                </a:ext>
              </a:extLst>
            </p:cNvPr>
            <p:cNvSpPr/>
            <p:nvPr/>
          </p:nvSpPr>
          <p:spPr bwMode="auto">
            <a:xfrm>
              <a:off x="10276809" y="4558606"/>
              <a:ext cx="1030615" cy="1030615"/>
            </a:xfrm>
            <a:prstGeom prst="ellipse">
              <a:avLst/>
            </a:prstGeom>
            <a:gradFill flip="none" rotWithShape="1">
              <a:gsLst>
                <a:gs pos="0">
                  <a:srgbClr val="FFFFFF"/>
                </a:gs>
                <a:gs pos="50000">
                  <a:srgbClr val="CDD9DE"/>
                </a:gs>
                <a:gs pos="100000">
                  <a:srgbClr val="7C99A7"/>
                </a:gs>
              </a:gsLst>
              <a:lin ang="5400000" scaled="1"/>
              <a:tileRect/>
            </a:gradFill>
            <a:ln w="38100">
              <a:solidFill>
                <a:schemeClr val="accent1"/>
              </a:solidFill>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p:txBody>
        </p:sp>
        <p:pic>
          <p:nvPicPr>
            <p:cNvPr id="166" name="Grafik 165">
              <a:extLst>
                <a:ext uri="{FF2B5EF4-FFF2-40B4-BE49-F238E27FC236}">
                  <a16:creationId xmlns:a16="http://schemas.microsoft.com/office/drawing/2014/main" id="{E15C0893-B9C0-471A-98F3-5567EEE3118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628370" y="4680560"/>
              <a:ext cx="327492" cy="786706"/>
            </a:xfrm>
            <a:prstGeom prst="rect">
              <a:avLst/>
            </a:prstGeom>
            <a:effectLst>
              <a:outerShdw blurRad="50800" dist="38100" dir="2700000" algn="tl" rotWithShape="0">
                <a:schemeClr val="accent2">
                  <a:alpha val="40000"/>
                </a:schemeClr>
              </a:outerShdw>
              <a:reflection stA="0" endPos="0" dir="5400000" sy="-100000" algn="bl" rotWithShape="0"/>
            </a:effectLst>
          </p:spPr>
        </p:pic>
      </p:grpSp>
      <p:cxnSp>
        <p:nvCxnSpPr>
          <p:cNvPr id="167" name="Gerader Verbinder 84">
            <a:extLst>
              <a:ext uri="{FF2B5EF4-FFF2-40B4-BE49-F238E27FC236}">
                <a16:creationId xmlns:a16="http://schemas.microsoft.com/office/drawing/2014/main" id="{1C23D3C8-9C3C-4931-ACB4-908DB176BDD3}"/>
              </a:ext>
            </a:extLst>
          </p:cNvPr>
          <p:cNvCxnSpPr>
            <a:cxnSpLocks/>
            <a:endCxn id="147" idx="6"/>
          </p:cNvCxnSpPr>
          <p:nvPr/>
        </p:nvCxnSpPr>
        <p:spPr bwMode="auto">
          <a:xfrm rot="5400000">
            <a:off x="5793965" y="7884604"/>
            <a:ext cx="1351454" cy="410956"/>
          </a:xfrm>
          <a:prstGeom prst="bentConnector2">
            <a:avLst/>
          </a:prstGeom>
          <a:solidFill>
            <a:schemeClr val="accent1"/>
          </a:solidFill>
          <a:ln w="25400" cap="flat" cmpd="sng" algn="ctr">
            <a:solidFill>
              <a:schemeClr val="accent1"/>
            </a:solidFill>
            <a:prstDash val="solid"/>
            <a:round/>
            <a:headEnd type="oval" w="lg"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8" name="Rechteck 167">
            <a:extLst>
              <a:ext uri="{FF2B5EF4-FFF2-40B4-BE49-F238E27FC236}">
                <a16:creationId xmlns:a16="http://schemas.microsoft.com/office/drawing/2014/main" id="{7E569A73-5A35-46D9-B705-B0F0D6F4C0FA}"/>
              </a:ext>
            </a:extLst>
          </p:cNvPr>
          <p:cNvSpPr/>
          <p:nvPr/>
        </p:nvSpPr>
        <p:spPr>
          <a:xfrm>
            <a:off x="14809654" y="3297910"/>
            <a:ext cx="2604915" cy="1477328"/>
          </a:xfrm>
          <a:prstGeom prst="rect">
            <a:avLst/>
          </a:prstGeom>
          <a:noFill/>
        </p:spPr>
        <p:txBody>
          <a:bodyPr wrap="square">
            <a:spAutoFit/>
          </a:bodyPr>
          <a:lstStyle/>
          <a:p>
            <a:pPr algn="l"/>
            <a:r>
              <a:rPr lang="en-GB" sz="1800" b="1" dirty="0" err="1">
                <a:solidFill>
                  <a:schemeClr val="accent1"/>
                </a:solidFill>
              </a:rPr>
              <a:t>Önleyici</a:t>
            </a:r>
            <a:r>
              <a:rPr lang="en-GB" sz="1800" b="1" dirty="0">
                <a:solidFill>
                  <a:schemeClr val="accent1"/>
                </a:solidFill>
              </a:rPr>
              <a:t> </a:t>
            </a:r>
            <a:r>
              <a:rPr lang="en-GB" sz="1800" b="1" dirty="0" err="1">
                <a:solidFill>
                  <a:schemeClr val="accent1"/>
                </a:solidFill>
              </a:rPr>
              <a:t>bakım</a:t>
            </a:r>
            <a:r>
              <a:rPr lang="en-GB" sz="1800" b="1" dirty="0">
                <a:solidFill>
                  <a:schemeClr val="accent1"/>
                </a:solidFill>
              </a:rPr>
              <a:t>
</a:t>
            </a:r>
            <a:r>
              <a:rPr lang="en-GB" sz="1800" dirty="0" err="1"/>
              <a:t>Termal</a:t>
            </a:r>
            <a:r>
              <a:rPr lang="en-GB" sz="1800" dirty="0"/>
              <a:t> </a:t>
            </a:r>
            <a:r>
              <a:rPr lang="en-GB" sz="1800" dirty="0" err="1"/>
              <a:t>kameralar</a:t>
            </a:r>
            <a:r>
              <a:rPr lang="en-GB" sz="1800" dirty="0"/>
              <a:t>
</a:t>
            </a:r>
            <a:r>
              <a:rPr lang="en-GB" sz="1800" dirty="0" err="1"/>
              <a:t>Elektriksel</a:t>
            </a:r>
            <a:r>
              <a:rPr lang="en-GB" sz="1800" dirty="0"/>
              <a:t> </a:t>
            </a:r>
            <a:r>
              <a:rPr lang="en-GB" sz="1800" dirty="0" err="1"/>
              <a:t>ölçüm</a:t>
            </a:r>
            <a:r>
              <a:rPr lang="en-GB" sz="1800" dirty="0"/>
              <a:t> </a:t>
            </a:r>
            <a:r>
              <a:rPr lang="en-GB" sz="1800" dirty="0" err="1"/>
              <a:t>teknolojisi</a:t>
            </a:r>
            <a:endParaRPr lang="en-GB" sz="1800" dirty="0"/>
          </a:p>
        </p:txBody>
      </p:sp>
      <p:cxnSp>
        <p:nvCxnSpPr>
          <p:cNvPr id="169" name="Gerader Verbinder 168">
            <a:extLst>
              <a:ext uri="{FF2B5EF4-FFF2-40B4-BE49-F238E27FC236}">
                <a16:creationId xmlns:a16="http://schemas.microsoft.com/office/drawing/2014/main" id="{0135B842-47D1-4773-ABA4-BE2F20880D06}"/>
              </a:ext>
            </a:extLst>
          </p:cNvPr>
          <p:cNvCxnSpPr>
            <a:cxnSpLocks/>
            <a:stCxn id="88" idx="2"/>
          </p:cNvCxnSpPr>
          <p:nvPr/>
        </p:nvCxnSpPr>
        <p:spPr bwMode="auto">
          <a:xfrm flipH="1">
            <a:off x="3470998" y="1988125"/>
            <a:ext cx="1079508" cy="0"/>
          </a:xfrm>
          <a:prstGeom prst="line">
            <a:avLst/>
          </a:prstGeom>
          <a:solidFill>
            <a:schemeClr val="accent1"/>
          </a:solidFill>
          <a:ln w="25400" cap="flat" cmpd="sng" algn="ctr">
            <a:solidFill>
              <a:schemeClr val="accent1"/>
            </a:solidFill>
            <a:prstDash val="solid"/>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0" name="Gerader Verbinder 169">
            <a:extLst>
              <a:ext uri="{FF2B5EF4-FFF2-40B4-BE49-F238E27FC236}">
                <a16:creationId xmlns:a16="http://schemas.microsoft.com/office/drawing/2014/main" id="{883BF398-C6B5-41F5-9760-A45853D9622E}"/>
              </a:ext>
            </a:extLst>
          </p:cNvPr>
          <p:cNvCxnSpPr>
            <a:cxnSpLocks/>
            <a:stCxn id="150" idx="2"/>
          </p:cNvCxnSpPr>
          <p:nvPr/>
        </p:nvCxnSpPr>
        <p:spPr bwMode="auto">
          <a:xfrm flipH="1">
            <a:off x="3238796" y="8765809"/>
            <a:ext cx="632494" cy="0"/>
          </a:xfrm>
          <a:prstGeom prst="line">
            <a:avLst/>
          </a:prstGeom>
          <a:solidFill>
            <a:schemeClr val="accent1"/>
          </a:solidFill>
          <a:ln w="25400" cap="flat" cmpd="sng" algn="ctr">
            <a:solidFill>
              <a:schemeClr val="accent1"/>
            </a:solidFill>
            <a:prstDash val="solid"/>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1" name="Gerader Verbinder 170">
            <a:extLst>
              <a:ext uri="{FF2B5EF4-FFF2-40B4-BE49-F238E27FC236}">
                <a16:creationId xmlns:a16="http://schemas.microsoft.com/office/drawing/2014/main" id="{40F6068C-5D05-40FB-8F19-8B8CA952ADD4}"/>
              </a:ext>
            </a:extLst>
          </p:cNvPr>
          <p:cNvCxnSpPr>
            <a:cxnSpLocks/>
            <a:endCxn id="165" idx="6"/>
          </p:cNvCxnSpPr>
          <p:nvPr/>
        </p:nvCxnSpPr>
        <p:spPr bwMode="auto">
          <a:xfrm flipH="1" flipV="1">
            <a:off x="11353681" y="8327411"/>
            <a:ext cx="571294" cy="1092"/>
          </a:xfrm>
          <a:prstGeom prst="line">
            <a:avLst/>
          </a:prstGeom>
          <a:solidFill>
            <a:schemeClr val="accent1"/>
          </a:solidFill>
          <a:ln w="25400" cap="flat" cmpd="sng" algn="ctr">
            <a:solidFill>
              <a:schemeClr val="accent1"/>
            </a:solidFill>
            <a:prstDash val="solid"/>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72" name="Gruppieren 171">
            <a:extLst>
              <a:ext uri="{FF2B5EF4-FFF2-40B4-BE49-F238E27FC236}">
                <a16:creationId xmlns:a16="http://schemas.microsoft.com/office/drawing/2014/main" id="{EB5C5404-AA7D-433A-9463-D8F902C0FB74}"/>
              </a:ext>
            </a:extLst>
          </p:cNvPr>
          <p:cNvGrpSpPr/>
          <p:nvPr/>
        </p:nvGrpSpPr>
        <p:grpSpPr>
          <a:xfrm>
            <a:off x="13591326" y="3479312"/>
            <a:ext cx="922749" cy="922749"/>
            <a:chOff x="7758962" y="5503306"/>
            <a:chExt cx="1030615" cy="1030615"/>
          </a:xfrm>
        </p:grpSpPr>
        <p:sp>
          <p:nvSpPr>
            <p:cNvPr id="173" name="Ellipse 172">
              <a:extLst>
                <a:ext uri="{FF2B5EF4-FFF2-40B4-BE49-F238E27FC236}">
                  <a16:creationId xmlns:a16="http://schemas.microsoft.com/office/drawing/2014/main" id="{E930B9B1-A0E5-443C-998F-BB073DB8B7D4}"/>
                </a:ext>
              </a:extLst>
            </p:cNvPr>
            <p:cNvSpPr/>
            <p:nvPr/>
          </p:nvSpPr>
          <p:spPr bwMode="auto">
            <a:xfrm>
              <a:off x="7758962" y="5503306"/>
              <a:ext cx="1030615" cy="1030615"/>
            </a:xfrm>
            <a:prstGeom prst="ellipse">
              <a:avLst/>
            </a:prstGeom>
            <a:gradFill flip="none" rotWithShape="1">
              <a:gsLst>
                <a:gs pos="0">
                  <a:srgbClr val="FFFFFF"/>
                </a:gs>
                <a:gs pos="50000">
                  <a:srgbClr val="CDD9DE"/>
                </a:gs>
                <a:gs pos="100000">
                  <a:srgbClr val="7C99A7"/>
                </a:gs>
              </a:gsLst>
              <a:lin ang="5400000" scaled="1"/>
              <a:tileRect/>
            </a:gradFill>
            <a:ln w="38100">
              <a:solidFill>
                <a:schemeClr val="accent1"/>
              </a:solidFill>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p:txBody>
        </p:sp>
        <p:pic>
          <p:nvPicPr>
            <p:cNvPr id="174" name="Grafik 173">
              <a:extLst>
                <a:ext uri="{FF2B5EF4-FFF2-40B4-BE49-F238E27FC236}">
                  <a16:creationId xmlns:a16="http://schemas.microsoft.com/office/drawing/2014/main" id="{414ED9AA-852B-4D80-B913-321CF89DE4F2}"/>
                </a:ext>
              </a:extLst>
            </p:cNvPr>
            <p:cNvPicPr>
              <a:picLocks noChangeAspect="1"/>
            </p:cNvPicPr>
            <p:nvPr/>
          </p:nvPicPr>
          <p:blipFill>
            <a:blip r:embed="rId7" cstate="screen">
              <a:extLst>
                <a:ext uri="{BEBA8EAE-BF5A-486C-A8C5-ECC9F3942E4B}">
                  <a14:imgProps xmlns:a14="http://schemas.microsoft.com/office/drawing/2010/main">
                    <a14:imgLayer r:embed="rId8">
                      <a14:imgEffect>
                        <a14:backgroundRemoval t="1801" b="98615" l="347" r="96181">
                          <a14:foregroundMark x1="35069" y1="89751" x2="37847" y2="97230"/>
                          <a14:foregroundMark x1="37847" y1="97230" x2="56250" y2="95983"/>
                          <a14:foregroundMark x1="56250" y1="95983" x2="57986" y2="86011"/>
                          <a14:foregroundMark x1="35069" y1="98615" x2="64931" y2="98753"/>
                          <a14:foregroundMark x1="17014" y1="35873" x2="11806" y2="27978"/>
                          <a14:foregroundMark x1="11806" y1="27978" x2="20486" y2="13850"/>
                          <a14:foregroundMark x1="20486" y1="13850" x2="31250" y2="7064"/>
                          <a14:foregroundMark x1="31250" y1="7064" x2="49653" y2="6371"/>
                          <a14:foregroundMark x1="49653" y1="6371" x2="70833" y2="6925"/>
                          <a14:foregroundMark x1="70833" y1="6925" x2="86111" y2="13019"/>
                          <a14:foregroundMark x1="86111" y1="13019" x2="93400" y2="19562"/>
                          <a14:foregroundMark x1="95773" y1="28255" x2="86806" y2="34349"/>
                          <a14:foregroundMark x1="86806" y1="34349" x2="85069" y2="34903"/>
                          <a14:foregroundMark x1="17014" y1="25485" x2="72569" y2="12742"/>
                          <a14:foregroundMark x1="90625" y1="10388" x2="77431" y2="5679"/>
                          <a14:foregroundMark x1="77431" y1="5679" x2="29167" y2="4709"/>
                          <a14:foregroundMark x1="29167" y1="4709" x2="12500" y2="5956"/>
                          <a14:foregroundMark x1="12500" y1="4571" x2="20833" y2="3463"/>
                          <a14:foregroundMark x1="20139" y1="3463" x2="39583" y2="2493"/>
                          <a14:foregroundMark x1="39583" y1="2493" x2="87500" y2="3601"/>
                          <a14:foregroundMark x1="71528" y1="2909" x2="46181" y2="1939"/>
                          <a14:backgroundMark x1="694" y1="18560" x2="347" y2="26177"/>
                          <a14:backgroundMark x1="347" y1="26177" x2="0" y2="25762"/>
                          <a14:backgroundMark x1="99306" y1="19252" x2="99306" y2="28255"/>
                        </a14:backgroundRemoval>
                      </a14:imgEffect>
                    </a14:imgLayer>
                  </a14:imgProps>
                </a:ext>
                <a:ext uri="{28A0092B-C50C-407E-A947-70E740481C1C}">
                  <a14:useLocalDpi xmlns:a14="http://schemas.microsoft.com/office/drawing/2010/main"/>
                </a:ext>
              </a:extLst>
            </a:blip>
            <a:stretch>
              <a:fillRect/>
            </a:stretch>
          </p:blipFill>
          <p:spPr>
            <a:xfrm>
              <a:off x="8107986" y="5601751"/>
              <a:ext cx="332566" cy="833725"/>
            </a:xfrm>
            <a:prstGeom prst="rect">
              <a:avLst/>
            </a:prstGeom>
          </p:spPr>
        </p:pic>
      </p:grpSp>
      <p:grpSp>
        <p:nvGrpSpPr>
          <p:cNvPr id="175" name="Gruppieren 174">
            <a:extLst>
              <a:ext uri="{FF2B5EF4-FFF2-40B4-BE49-F238E27FC236}">
                <a16:creationId xmlns:a16="http://schemas.microsoft.com/office/drawing/2014/main" id="{B2F6ECDF-7CF3-4C22-B965-9C81BEA65922}"/>
              </a:ext>
            </a:extLst>
          </p:cNvPr>
          <p:cNvGrpSpPr/>
          <p:nvPr/>
        </p:nvGrpSpPr>
        <p:grpSpPr>
          <a:xfrm>
            <a:off x="12363450" y="3472270"/>
            <a:ext cx="922749" cy="922749"/>
            <a:chOff x="9035553" y="5338668"/>
            <a:chExt cx="1030615" cy="1030615"/>
          </a:xfrm>
        </p:grpSpPr>
        <p:sp>
          <p:nvSpPr>
            <p:cNvPr id="176" name="Ellipse 175">
              <a:extLst>
                <a:ext uri="{FF2B5EF4-FFF2-40B4-BE49-F238E27FC236}">
                  <a16:creationId xmlns:a16="http://schemas.microsoft.com/office/drawing/2014/main" id="{12B49913-ACD3-47D4-B0F2-94D2D936CCAC}"/>
                </a:ext>
              </a:extLst>
            </p:cNvPr>
            <p:cNvSpPr/>
            <p:nvPr/>
          </p:nvSpPr>
          <p:spPr bwMode="auto">
            <a:xfrm>
              <a:off x="9035553" y="5338668"/>
              <a:ext cx="1030615" cy="1030615"/>
            </a:xfrm>
            <a:prstGeom prst="ellipse">
              <a:avLst/>
            </a:prstGeom>
            <a:gradFill flip="none" rotWithShape="1">
              <a:gsLst>
                <a:gs pos="0">
                  <a:srgbClr val="FFFFFF"/>
                </a:gs>
                <a:gs pos="50000">
                  <a:srgbClr val="CDD9DE"/>
                </a:gs>
                <a:gs pos="100000">
                  <a:srgbClr val="7C99A7"/>
                </a:gs>
              </a:gsLst>
              <a:lin ang="5400000" scaled="1"/>
              <a:tileRect/>
            </a:gradFill>
            <a:ln w="38100">
              <a:solidFill>
                <a:schemeClr val="accent1"/>
              </a:solidFill>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p:txBody>
        </p:sp>
        <p:pic>
          <p:nvPicPr>
            <p:cNvPr id="177" name="Grafik 176">
              <a:extLst>
                <a:ext uri="{FF2B5EF4-FFF2-40B4-BE49-F238E27FC236}">
                  <a16:creationId xmlns:a16="http://schemas.microsoft.com/office/drawing/2014/main" id="{3558D564-EB90-4A80-8828-DE4118CDFF8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412152" y="5407126"/>
              <a:ext cx="277416" cy="893698"/>
            </a:xfrm>
            <a:prstGeom prst="rect">
              <a:avLst/>
            </a:prstGeom>
          </p:spPr>
        </p:pic>
      </p:grpSp>
      <p:cxnSp>
        <p:nvCxnSpPr>
          <p:cNvPr id="178" name="Gerader Verbinder 77">
            <a:extLst>
              <a:ext uri="{FF2B5EF4-FFF2-40B4-BE49-F238E27FC236}">
                <a16:creationId xmlns:a16="http://schemas.microsoft.com/office/drawing/2014/main" id="{14EA7A5C-1374-4EEE-B024-8243C5F6D90E}"/>
              </a:ext>
            </a:extLst>
          </p:cNvPr>
          <p:cNvCxnSpPr>
            <a:cxnSpLocks/>
            <a:endCxn id="97" idx="2"/>
          </p:cNvCxnSpPr>
          <p:nvPr/>
        </p:nvCxnSpPr>
        <p:spPr bwMode="auto">
          <a:xfrm rot="5400000" flipH="1" flipV="1">
            <a:off x="8792623" y="2522713"/>
            <a:ext cx="1627532" cy="602621"/>
          </a:xfrm>
          <a:prstGeom prst="bentConnector2">
            <a:avLst/>
          </a:prstGeom>
          <a:solidFill>
            <a:schemeClr val="accent1"/>
          </a:solidFill>
          <a:ln w="25400" cap="flat" cmpd="sng" algn="ctr">
            <a:solidFill>
              <a:schemeClr val="accent1"/>
            </a:solidFill>
            <a:prstDash val="solid"/>
            <a:round/>
            <a:headEnd type="oval" w="lg"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9" name="Gerader Verbinder 178">
            <a:extLst>
              <a:ext uri="{FF2B5EF4-FFF2-40B4-BE49-F238E27FC236}">
                <a16:creationId xmlns:a16="http://schemas.microsoft.com/office/drawing/2014/main" id="{3917C8FD-F6C4-4FF5-8380-7CD082F9EB23}"/>
              </a:ext>
            </a:extLst>
          </p:cNvPr>
          <p:cNvCxnSpPr>
            <a:cxnSpLocks/>
            <a:stCxn id="102" idx="2"/>
            <a:endCxn id="97" idx="6"/>
          </p:cNvCxnSpPr>
          <p:nvPr/>
        </p:nvCxnSpPr>
        <p:spPr bwMode="auto">
          <a:xfrm flipH="1">
            <a:off x="10863744" y="2005310"/>
            <a:ext cx="276468" cy="4947"/>
          </a:xfrm>
          <a:prstGeom prst="line">
            <a:avLst/>
          </a:prstGeom>
          <a:solidFill>
            <a:schemeClr val="accent1"/>
          </a:solidFill>
          <a:ln w="25400" cap="flat" cmpd="sng" algn="ctr">
            <a:solidFill>
              <a:schemeClr val="accent1"/>
            </a:solidFill>
            <a:prstDash val="solid"/>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 name="Gerader Verbinder 179">
            <a:extLst>
              <a:ext uri="{FF2B5EF4-FFF2-40B4-BE49-F238E27FC236}">
                <a16:creationId xmlns:a16="http://schemas.microsoft.com/office/drawing/2014/main" id="{9B54563B-3B6F-4BB9-876B-1172DC361E70}"/>
              </a:ext>
            </a:extLst>
          </p:cNvPr>
          <p:cNvCxnSpPr>
            <a:cxnSpLocks/>
            <a:endCxn id="102" idx="6"/>
          </p:cNvCxnSpPr>
          <p:nvPr/>
        </p:nvCxnSpPr>
        <p:spPr bwMode="auto">
          <a:xfrm flipH="1">
            <a:off x="12096256" y="2005310"/>
            <a:ext cx="374615" cy="0"/>
          </a:xfrm>
          <a:prstGeom prst="line">
            <a:avLst/>
          </a:prstGeom>
          <a:solidFill>
            <a:schemeClr val="accent1"/>
          </a:solidFill>
          <a:ln w="25400" cap="flat" cmpd="sng" algn="ctr">
            <a:solidFill>
              <a:schemeClr val="accent1"/>
            </a:solidFill>
            <a:prstDash val="solid"/>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1" name="Gerader Verbinder 77">
            <a:extLst>
              <a:ext uri="{FF2B5EF4-FFF2-40B4-BE49-F238E27FC236}">
                <a16:creationId xmlns:a16="http://schemas.microsoft.com/office/drawing/2014/main" id="{8573659D-969B-489A-8EA3-096D52CB08E0}"/>
              </a:ext>
            </a:extLst>
          </p:cNvPr>
          <p:cNvCxnSpPr>
            <a:cxnSpLocks/>
            <a:endCxn id="176" idx="2"/>
          </p:cNvCxnSpPr>
          <p:nvPr/>
        </p:nvCxnSpPr>
        <p:spPr bwMode="auto">
          <a:xfrm rot="5400000" flipH="1" flipV="1">
            <a:off x="11871577" y="3987043"/>
            <a:ext cx="545270" cy="438475"/>
          </a:xfrm>
          <a:prstGeom prst="bentConnector2">
            <a:avLst/>
          </a:prstGeom>
          <a:solidFill>
            <a:schemeClr val="accent1"/>
          </a:solidFill>
          <a:ln w="25400" cap="flat" cmpd="sng" algn="ctr">
            <a:solidFill>
              <a:schemeClr val="accent1"/>
            </a:solidFill>
            <a:prstDash val="solid"/>
            <a:round/>
            <a:headEnd type="oval" w="lg"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2" name="Gerader Verbinder 181">
            <a:extLst>
              <a:ext uri="{FF2B5EF4-FFF2-40B4-BE49-F238E27FC236}">
                <a16:creationId xmlns:a16="http://schemas.microsoft.com/office/drawing/2014/main" id="{A00CF329-5149-4F2E-8145-EA6AD2820B25}"/>
              </a:ext>
            </a:extLst>
          </p:cNvPr>
          <p:cNvCxnSpPr>
            <a:cxnSpLocks/>
            <a:stCxn id="173" idx="2"/>
            <a:endCxn id="176" idx="6"/>
          </p:cNvCxnSpPr>
          <p:nvPr/>
        </p:nvCxnSpPr>
        <p:spPr bwMode="auto">
          <a:xfrm flipH="1" flipV="1">
            <a:off x="13286199" y="3933645"/>
            <a:ext cx="305127" cy="7042"/>
          </a:xfrm>
          <a:prstGeom prst="line">
            <a:avLst/>
          </a:prstGeom>
          <a:solidFill>
            <a:schemeClr val="accent1"/>
          </a:solidFill>
          <a:ln w="25400" cap="flat" cmpd="sng" algn="ctr">
            <a:solidFill>
              <a:schemeClr val="accent1"/>
            </a:solidFill>
            <a:prstDash val="solid"/>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3" name="Gerader Verbinder 182">
            <a:extLst>
              <a:ext uri="{FF2B5EF4-FFF2-40B4-BE49-F238E27FC236}">
                <a16:creationId xmlns:a16="http://schemas.microsoft.com/office/drawing/2014/main" id="{8E4931A3-8F17-4A95-A223-E1F5F4EE8F3A}"/>
              </a:ext>
            </a:extLst>
          </p:cNvPr>
          <p:cNvCxnSpPr>
            <a:cxnSpLocks/>
            <a:stCxn id="173" idx="6"/>
          </p:cNvCxnSpPr>
          <p:nvPr/>
        </p:nvCxnSpPr>
        <p:spPr bwMode="auto">
          <a:xfrm>
            <a:off x="14514075" y="3940687"/>
            <a:ext cx="332945" cy="0"/>
          </a:xfrm>
          <a:prstGeom prst="line">
            <a:avLst/>
          </a:prstGeom>
          <a:solidFill>
            <a:schemeClr val="accent1"/>
          </a:solidFill>
          <a:ln w="25400" cap="flat" cmpd="sng" algn="ctr">
            <a:solidFill>
              <a:schemeClr val="accent1"/>
            </a:solidFill>
            <a:prstDash val="solid"/>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4" name="Rechteck 183">
            <a:extLst>
              <a:ext uri="{FF2B5EF4-FFF2-40B4-BE49-F238E27FC236}">
                <a16:creationId xmlns:a16="http://schemas.microsoft.com/office/drawing/2014/main" id="{283E8499-4FD9-46C3-A373-42FD13E9D8CA}"/>
              </a:ext>
            </a:extLst>
          </p:cNvPr>
          <p:cNvSpPr/>
          <p:nvPr/>
        </p:nvSpPr>
        <p:spPr>
          <a:xfrm>
            <a:off x="14304894" y="5654245"/>
            <a:ext cx="2875736" cy="2031325"/>
          </a:xfrm>
          <a:prstGeom prst="rect">
            <a:avLst/>
          </a:prstGeom>
          <a:noFill/>
        </p:spPr>
        <p:txBody>
          <a:bodyPr wrap="square">
            <a:spAutoFit/>
          </a:bodyPr>
          <a:lstStyle/>
          <a:p>
            <a:pPr algn="l"/>
            <a:r>
              <a:rPr lang="en-GB" sz="1800" b="1" dirty="0" err="1">
                <a:solidFill>
                  <a:schemeClr val="accent1"/>
                </a:solidFill>
              </a:rPr>
              <a:t>Çevresel</a:t>
            </a:r>
            <a:r>
              <a:rPr lang="en-GB" sz="1800" b="1" dirty="0">
                <a:solidFill>
                  <a:schemeClr val="accent1"/>
                </a:solidFill>
              </a:rPr>
              <a:t> </a:t>
            </a:r>
            <a:r>
              <a:rPr lang="en-GB" sz="1800" b="1" dirty="0" err="1">
                <a:solidFill>
                  <a:schemeClr val="accent1"/>
                </a:solidFill>
              </a:rPr>
              <a:t>izleme</a:t>
            </a:r>
            <a:r>
              <a:rPr lang="en-GB" sz="1800" b="1" dirty="0">
                <a:solidFill>
                  <a:schemeClr val="accent1"/>
                </a:solidFill>
              </a:rPr>
              <a:t>
</a:t>
            </a:r>
            <a:r>
              <a:rPr lang="en-GB" sz="1800" dirty="0"/>
              <a:t>testo 160 IAQ </a:t>
            </a:r>
            <a:r>
              <a:rPr lang="en-GB" sz="1800" dirty="0" err="1"/>
              <a:t>veri</a:t>
            </a:r>
            <a:r>
              <a:rPr lang="en-GB" sz="1800" dirty="0"/>
              <a:t> </a:t>
            </a:r>
            <a:r>
              <a:rPr lang="en-GB" sz="1800" dirty="0" err="1"/>
              <a:t>kayıt</a:t>
            </a:r>
            <a:r>
              <a:rPr lang="en-GB" sz="1800" dirty="0"/>
              <a:t> </a:t>
            </a:r>
            <a:r>
              <a:rPr lang="en-GB" sz="1800" dirty="0" err="1"/>
              <a:t>cihazı</a:t>
            </a:r>
            <a:r>
              <a:rPr lang="en-GB" sz="1800" dirty="0"/>
              <a:t>
testo </a:t>
            </a:r>
            <a:r>
              <a:rPr lang="en-GB" sz="1800" dirty="0" err="1"/>
              <a:t>Saveris</a:t>
            </a:r>
            <a:r>
              <a:rPr lang="en-GB" sz="1800" dirty="0"/>
              <a:t> 2 test </a:t>
            </a:r>
            <a:r>
              <a:rPr lang="en-GB" sz="1800" dirty="0" err="1"/>
              <a:t>Saveris</a:t>
            </a:r>
            <a:r>
              <a:rPr lang="en-GB" sz="1800" dirty="0"/>
              <a:t> 1 </a:t>
            </a:r>
            <a:r>
              <a:rPr lang="en-GB" sz="1800" dirty="0" err="1"/>
              <a:t>izleme</a:t>
            </a:r>
            <a:r>
              <a:rPr lang="en-GB" sz="1800" dirty="0"/>
              <a:t> </a:t>
            </a:r>
            <a:r>
              <a:rPr lang="en-GB" sz="1800" dirty="0" err="1"/>
              <a:t>sistemleri</a:t>
            </a:r>
            <a:endParaRPr lang="en-GB" sz="1800" dirty="0"/>
          </a:p>
        </p:txBody>
      </p:sp>
      <p:grpSp>
        <p:nvGrpSpPr>
          <p:cNvPr id="185" name="Gruppieren 184">
            <a:extLst>
              <a:ext uri="{FF2B5EF4-FFF2-40B4-BE49-F238E27FC236}">
                <a16:creationId xmlns:a16="http://schemas.microsoft.com/office/drawing/2014/main" id="{6F74DB9B-2457-4D9A-A41B-7449B6C8AF9C}"/>
              </a:ext>
            </a:extLst>
          </p:cNvPr>
          <p:cNvGrpSpPr/>
          <p:nvPr/>
        </p:nvGrpSpPr>
        <p:grpSpPr>
          <a:xfrm>
            <a:off x="12816366" y="5871218"/>
            <a:ext cx="922749" cy="922749"/>
            <a:chOff x="3776524" y="4288309"/>
            <a:chExt cx="1030615" cy="1030615"/>
          </a:xfrm>
        </p:grpSpPr>
        <p:sp>
          <p:nvSpPr>
            <p:cNvPr id="186" name="Ellipse 185">
              <a:extLst>
                <a:ext uri="{FF2B5EF4-FFF2-40B4-BE49-F238E27FC236}">
                  <a16:creationId xmlns:a16="http://schemas.microsoft.com/office/drawing/2014/main" id="{77D4CC4D-E2ED-436E-B065-C3A50AF74DA4}"/>
                </a:ext>
              </a:extLst>
            </p:cNvPr>
            <p:cNvSpPr/>
            <p:nvPr/>
          </p:nvSpPr>
          <p:spPr bwMode="auto">
            <a:xfrm>
              <a:off x="3776524" y="4288309"/>
              <a:ext cx="1030615" cy="1030615"/>
            </a:xfrm>
            <a:prstGeom prst="ellipse">
              <a:avLst/>
            </a:prstGeom>
            <a:gradFill flip="none" rotWithShape="1">
              <a:gsLst>
                <a:gs pos="0">
                  <a:srgbClr val="FFFFFF"/>
                </a:gs>
                <a:gs pos="50000">
                  <a:srgbClr val="CDD9DE"/>
                </a:gs>
                <a:gs pos="100000">
                  <a:srgbClr val="7C99A7"/>
                </a:gs>
              </a:gsLst>
              <a:lin ang="5400000" scaled="1"/>
              <a:tileRect/>
            </a:gradFill>
            <a:ln w="38100">
              <a:solidFill>
                <a:schemeClr val="accent1"/>
              </a:solidFill>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p:txBody>
        </p:sp>
        <p:pic>
          <p:nvPicPr>
            <p:cNvPr id="187" name="Grafik 186">
              <a:extLst>
                <a:ext uri="{FF2B5EF4-FFF2-40B4-BE49-F238E27FC236}">
                  <a16:creationId xmlns:a16="http://schemas.microsoft.com/office/drawing/2014/main" id="{F6DC75A4-8B98-411B-A7FE-1396C7F2F9C6}"/>
                </a:ext>
              </a:extLst>
            </p:cNvPr>
            <p:cNvPicPr>
              <a:picLocks noChangeAspect="1"/>
            </p:cNvPicPr>
            <p:nvPr/>
          </p:nvPicPr>
          <p:blipFill>
            <a:blip r:embed="rId11" cstate="screen">
              <a:extLst>
                <a:ext uri="{BEBA8EAE-BF5A-486C-A8C5-ECC9F3942E4B}">
                  <a14:imgProps xmlns:a14="http://schemas.microsoft.com/office/drawing/2010/main">
                    <a14:imgLayer r:embed="rId12">
                      <a14:imgEffect>
                        <a14:backgroundRemoval t="3030" b="97273" l="3814" r="94068">
                          <a14:foregroundMark x1="8263" y1="5455" x2="8475" y2="28636"/>
                          <a14:foregroundMark x1="8475" y1="28636" x2="11017" y2="43182"/>
                          <a14:foregroundMark x1="11017" y1="43182" x2="10593" y2="80909"/>
                          <a14:foregroundMark x1="10593" y1="80909" x2="66314" y2="83788"/>
                          <a14:foregroundMark x1="66314" y1="83788" x2="88771" y2="81364"/>
                          <a14:foregroundMark x1="88771" y1="81364" x2="93644" y2="75909"/>
                          <a14:foregroundMark x1="93644" y1="75909" x2="92161" y2="10000"/>
                          <a14:foregroundMark x1="92161" y1="10000" x2="88136" y2="5000"/>
                          <a14:foregroundMark x1="88136" y1="5000" x2="17161" y2="4848"/>
                          <a14:foregroundMark x1="17161" y1="4848" x2="7203" y2="6212"/>
                          <a14:foregroundMark x1="16525" y1="15606" x2="22034" y2="14242"/>
                          <a14:foregroundMark x1="73729" y1="6970" x2="81992" y2="17879"/>
                          <a14:foregroundMark x1="3814" y1="5606" x2="4025" y2="81818"/>
                          <a14:foregroundMark x1="4025" y1="81818" x2="13136" y2="85909"/>
                          <a14:foregroundMark x1="13136" y1="85909" x2="43856" y2="86212"/>
                          <a14:foregroundMark x1="38983" y1="57727" x2="89195" y2="73485"/>
                          <a14:foregroundMark x1="43856" y1="61364" x2="52119" y2="65000"/>
                          <a14:foregroundMark x1="52119" y1="65000" x2="56144" y2="65000"/>
                          <a14:foregroundMark x1="94068" y1="5303" x2="93856" y2="78182"/>
                          <a14:foregroundMark x1="93856" y1="78182" x2="90890" y2="83939"/>
                          <a14:foregroundMark x1="90890" y1="83939" x2="74576" y2="85909"/>
                          <a14:foregroundMark x1="74576" y1="85909" x2="38983" y2="83182"/>
                          <a14:foregroundMark x1="38983" y1="83182" x2="38983" y2="83182"/>
                          <a14:foregroundMark x1="20551" y1="9848" x2="51907" y2="16515"/>
                          <a14:foregroundMark x1="51907" y1="16515" x2="53178" y2="16970"/>
                          <a14:foregroundMark x1="88771" y1="7576" x2="72881" y2="12727"/>
                          <a14:foregroundMark x1="72881" y1="12727" x2="72881" y2="12727"/>
                          <a14:foregroundMark x1="24153" y1="52121" x2="20551" y2="63939"/>
                          <a14:foregroundMark x1="20551" y1="63939" x2="21822" y2="69848"/>
                          <a14:foregroundMark x1="21822" y1="69848" x2="34110" y2="77273"/>
                          <a14:foregroundMark x1="48941" y1="60606" x2="58475" y2="59091"/>
                          <a14:foregroundMark x1="58475" y1="59091" x2="64407" y2="55606"/>
                          <a14:foregroundMark x1="29873" y1="83939" x2="27966" y2="94242"/>
                          <a14:foregroundMark x1="49576" y1="88182" x2="50000" y2="97273"/>
                          <a14:foregroundMark x1="71822" y1="87727" x2="73729" y2="95000"/>
                          <a14:foregroundMark x1="93220" y1="83182" x2="93856" y2="78030"/>
                          <a14:foregroundMark x1="26907" y1="93333" x2="26273" y2="93040"/>
                          <a14:foregroundMark x1="19329" y1="88216" x2="19068" y2="86970"/>
                          <a14:foregroundMark x1="77331" y1="88788" x2="81992" y2="88485"/>
                          <a14:foregroundMark x1="5720" y1="4091" x2="14831" y2="3636"/>
                          <a14:foregroundMark x1="14831" y1="3636" x2="23093" y2="3636"/>
                          <a14:foregroundMark x1="23093" y1="3636" x2="26483" y2="3333"/>
                          <a14:foregroundMark x1="94068" y1="5909" x2="88136" y2="3030"/>
                          <a14:foregroundMark x1="46186" y1="60000" x2="46610" y2="67879"/>
                          <a14:foregroundMark x1="46610" y1="67879" x2="51907" y2="67727"/>
                          <a14:foregroundMark x1="25000" y1="15000" x2="31568" y2="15606"/>
                          <a14:foregroundMark x1="41314" y1="68788" x2="49576" y2="74091"/>
                          <a14:foregroundMark x1="49576" y1="74091" x2="58051" y2="65152"/>
                          <a14:foregroundMark x1="58051" y1="65152" x2="46610" y2="68030"/>
                          <a14:foregroundMark x1="46610" y1="68030" x2="45127" y2="72121"/>
                          <a14:foregroundMark x1="42373" y1="64848" x2="50424" y2="71364"/>
                          <a14:foregroundMark x1="50424" y1="71364" x2="55085" y2="72727"/>
                          <a14:foregroundMark x1="50000" y1="69545" x2="58475" y2="70909"/>
                          <a14:foregroundMark x1="58475" y1="70909" x2="58686" y2="70909"/>
                          <a14:backgroundMark x1="20127" y1="91818" x2="22881" y2="91212"/>
                          <a14:backgroundMark x1="21822" y1="91364" x2="22881" y2="93636"/>
                          <a14:backgroundMark x1="22669" y1="91061" x2="22669" y2="93485"/>
                          <a14:backgroundMark x1="20763" y1="91061" x2="20975" y2="90303"/>
                          <a14:backgroundMark x1="21610" y1="90909" x2="17585" y2="90909"/>
                          <a14:backgroundMark x1="16737" y1="90303" x2="20763" y2="90606"/>
                        </a14:backgroundRemoval>
                      </a14:imgEffect>
                    </a14:imgLayer>
                  </a14:imgProps>
                </a:ext>
                <a:ext uri="{28A0092B-C50C-407E-A947-70E740481C1C}">
                  <a14:useLocalDpi xmlns:a14="http://schemas.microsoft.com/office/drawing/2010/main"/>
                </a:ext>
              </a:extLst>
            </a:blip>
            <a:stretch>
              <a:fillRect/>
            </a:stretch>
          </p:blipFill>
          <p:spPr>
            <a:xfrm>
              <a:off x="4036373" y="4446408"/>
              <a:ext cx="510916" cy="714416"/>
            </a:xfrm>
            <a:prstGeom prst="rect">
              <a:avLst/>
            </a:prstGeom>
          </p:spPr>
        </p:pic>
      </p:grpSp>
      <p:cxnSp>
        <p:nvCxnSpPr>
          <p:cNvPr id="188" name="Gerader Verbinder 84">
            <a:extLst>
              <a:ext uri="{FF2B5EF4-FFF2-40B4-BE49-F238E27FC236}">
                <a16:creationId xmlns:a16="http://schemas.microsoft.com/office/drawing/2014/main" id="{068D55B2-7840-497F-BE1F-F07EF79D8D43}"/>
              </a:ext>
            </a:extLst>
          </p:cNvPr>
          <p:cNvCxnSpPr>
            <a:cxnSpLocks/>
            <a:endCxn id="186" idx="2"/>
          </p:cNvCxnSpPr>
          <p:nvPr/>
        </p:nvCxnSpPr>
        <p:spPr bwMode="auto">
          <a:xfrm>
            <a:off x="7192722" y="5659568"/>
            <a:ext cx="5623644" cy="673025"/>
          </a:xfrm>
          <a:prstGeom prst="bentConnector3">
            <a:avLst>
              <a:gd name="adj1" fmla="val 52547"/>
            </a:avLst>
          </a:prstGeom>
          <a:solidFill>
            <a:schemeClr val="accent1"/>
          </a:solidFill>
          <a:ln w="25400" cap="flat" cmpd="sng" algn="ctr">
            <a:solidFill>
              <a:schemeClr val="accent1"/>
            </a:solidFill>
            <a:prstDash val="solid"/>
            <a:round/>
            <a:headEnd type="oval" w="lg"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9" name="Gerader Verbinder 188">
            <a:extLst>
              <a:ext uri="{FF2B5EF4-FFF2-40B4-BE49-F238E27FC236}">
                <a16:creationId xmlns:a16="http://schemas.microsoft.com/office/drawing/2014/main" id="{425E5FC8-B3AC-42E8-BCF4-E371DEDDFE2E}"/>
              </a:ext>
            </a:extLst>
          </p:cNvPr>
          <p:cNvCxnSpPr>
            <a:cxnSpLocks/>
            <a:endCxn id="186" idx="6"/>
          </p:cNvCxnSpPr>
          <p:nvPr/>
        </p:nvCxnSpPr>
        <p:spPr bwMode="auto">
          <a:xfrm flipH="1">
            <a:off x="13739115" y="6332592"/>
            <a:ext cx="565779" cy="1"/>
          </a:xfrm>
          <a:prstGeom prst="line">
            <a:avLst/>
          </a:prstGeom>
          <a:solidFill>
            <a:schemeClr val="accent1"/>
          </a:solidFill>
          <a:ln w="25400" cap="flat" cmpd="sng" algn="ctr">
            <a:solidFill>
              <a:schemeClr val="accent1"/>
            </a:solidFill>
            <a:prstDash val="solid"/>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388735680"/>
      </p:ext>
    </p:extLst>
  </p:cSld>
  <p:clrMapOvr>
    <a:masterClrMapping/>
  </p:clrMapOvr>
  <p:transition spd="med">
    <p:zo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CDD0D-BDB9-90F1-2D32-58215B09EF3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B7AF091-B28C-4F60-E71A-578FE357F441}"/>
              </a:ext>
            </a:extLst>
          </p:cNvPr>
          <p:cNvSpPr>
            <a:spLocks noGrp="1"/>
          </p:cNvSpPr>
          <p:nvPr>
            <p:ph type="title"/>
          </p:nvPr>
        </p:nvSpPr>
        <p:spPr/>
        <p:txBody>
          <a:bodyPr>
            <a:normAutofit fontScale="90000"/>
          </a:bodyPr>
          <a:lstStyle/>
          <a:p>
            <a:r>
              <a:rPr lang="tr-TR" sz="2800" dirty="0"/>
              <a:t>Doğru Analiz, Maksimum Verim: </a:t>
            </a:r>
            <a:br>
              <a:rPr lang="tr-TR" sz="2800" dirty="0"/>
            </a:br>
            <a:r>
              <a:rPr lang="tr-TR" sz="2800" dirty="0">
                <a:solidFill>
                  <a:schemeClr val="accent6">
                    <a:lumMod val="75000"/>
                  </a:schemeClr>
                </a:solidFill>
              </a:rPr>
              <a:t>Baca Gazı ve Yanma Verimlilik Ölçümünde Yeni Nesil Çözümler</a:t>
            </a:r>
            <a:endParaRPr lang="de-DE" dirty="0"/>
          </a:p>
        </p:txBody>
      </p:sp>
      <p:sp>
        <p:nvSpPr>
          <p:cNvPr id="14" name="Inhaltsplatzhalter 13">
            <a:extLst>
              <a:ext uri="{FF2B5EF4-FFF2-40B4-BE49-F238E27FC236}">
                <a16:creationId xmlns:a16="http://schemas.microsoft.com/office/drawing/2014/main" id="{5069BA7C-8000-6DFB-6B57-5C9806E8B709}"/>
              </a:ext>
            </a:extLst>
          </p:cNvPr>
          <p:cNvSpPr>
            <a:spLocks noGrp="1"/>
          </p:cNvSpPr>
          <p:nvPr>
            <p:ph idx="1"/>
          </p:nvPr>
        </p:nvSpPr>
        <p:spPr>
          <a:xfrm>
            <a:off x="570757" y="2494054"/>
            <a:ext cx="4824536" cy="4093428"/>
          </a:xfrm>
        </p:spPr>
        <p:txBody>
          <a:bodyPr wrap="square">
            <a:spAutoFit/>
          </a:bodyPr>
          <a:lstStyle/>
          <a:p>
            <a:pPr marL="0" indent="0">
              <a:buNone/>
            </a:pPr>
            <a:r>
              <a:rPr lang="tr-TR" b="1" dirty="0"/>
              <a:t>Verimlilik ve Doğru Analiz</a:t>
            </a:r>
            <a:endParaRPr lang="de-DE" b="1" dirty="0"/>
          </a:p>
          <a:p>
            <a:r>
              <a:rPr lang="tr-TR" dirty="0"/>
              <a:t>Enerji maliyetleri artıyor</a:t>
            </a:r>
            <a:r>
              <a:rPr lang="de-DE" dirty="0"/>
              <a:t>
</a:t>
            </a:r>
            <a:r>
              <a:rPr lang="tr-TR" dirty="0"/>
              <a:t>Emisyon limitleri sıkılaşıyor</a:t>
            </a:r>
          </a:p>
          <a:p>
            <a:r>
              <a:rPr lang="tr-TR" dirty="0"/>
              <a:t>Karbon ayak izi baskısı büyüyor</a:t>
            </a:r>
          </a:p>
          <a:p>
            <a:r>
              <a:rPr lang="tr-TR" dirty="0"/>
              <a:t>Bakım maliyetleri yükseliyor</a:t>
            </a:r>
          </a:p>
          <a:p>
            <a:endParaRPr lang="de-DE" dirty="0"/>
          </a:p>
        </p:txBody>
      </p:sp>
      <p:sp>
        <p:nvSpPr>
          <p:cNvPr id="15" name="Inhaltsplatzhalter 13">
            <a:extLst>
              <a:ext uri="{FF2B5EF4-FFF2-40B4-BE49-F238E27FC236}">
                <a16:creationId xmlns:a16="http://schemas.microsoft.com/office/drawing/2014/main" id="{64A8F532-7D38-9F62-7B4B-C4DC98F7D0D3}"/>
              </a:ext>
            </a:extLst>
          </p:cNvPr>
          <p:cNvSpPr txBox="1">
            <a:spLocks/>
          </p:cNvSpPr>
          <p:nvPr/>
        </p:nvSpPr>
        <p:spPr bwMode="auto">
          <a:xfrm>
            <a:off x="1218829" y="7026151"/>
            <a:ext cx="1190197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marL="356654" indent="-356654" algn="l" rtl="0" eaLnBrk="1" fontAlgn="base" hangingPunct="1">
              <a:spcBef>
                <a:spcPct val="50000"/>
              </a:spcBef>
              <a:spcAft>
                <a:spcPct val="0"/>
              </a:spcAft>
              <a:buClr>
                <a:schemeClr val="accent1"/>
              </a:buClr>
              <a:buChar char="•"/>
              <a:defRPr sz="2800">
                <a:solidFill>
                  <a:schemeClr val="accent2"/>
                </a:solidFill>
                <a:latin typeface="+mn-lt"/>
                <a:ea typeface="+mn-ea"/>
                <a:cs typeface="+mn-cs"/>
              </a:defRPr>
            </a:lvl1pPr>
            <a:lvl2pPr marL="1094347" algn="l" rtl="0" eaLnBrk="1" fontAlgn="base" hangingPunct="1">
              <a:spcBef>
                <a:spcPct val="50000"/>
              </a:spcBef>
              <a:spcAft>
                <a:spcPct val="0"/>
              </a:spcAft>
              <a:defRPr sz="2400">
                <a:solidFill>
                  <a:srgbClr val="58585A"/>
                </a:solidFill>
                <a:latin typeface="+mn-lt"/>
              </a:defRPr>
            </a:lvl2pPr>
            <a:lvl3pPr marL="2188692" algn="l" rtl="0" eaLnBrk="1" fontAlgn="base" hangingPunct="1">
              <a:spcBef>
                <a:spcPct val="50000"/>
              </a:spcBef>
              <a:spcAft>
                <a:spcPct val="0"/>
              </a:spcAft>
              <a:defRPr sz="2100">
                <a:solidFill>
                  <a:srgbClr val="58585A"/>
                </a:solidFill>
                <a:latin typeface="+mn-lt"/>
              </a:defRPr>
            </a:lvl3pPr>
            <a:lvl4pPr marL="3109284" algn="l" rtl="0" eaLnBrk="1" fontAlgn="base" hangingPunct="1">
              <a:spcBef>
                <a:spcPct val="20000"/>
              </a:spcBef>
              <a:spcAft>
                <a:spcPct val="0"/>
              </a:spcAft>
              <a:defRPr sz="2700">
                <a:solidFill>
                  <a:schemeClr val="tx1"/>
                </a:solidFill>
                <a:latin typeface="+mn-lt"/>
              </a:defRPr>
            </a:lvl4pPr>
            <a:lvl5pPr marL="4206678" algn="l" rtl="0" eaLnBrk="1" fontAlgn="base" hangingPunct="1">
              <a:spcBef>
                <a:spcPct val="20000"/>
              </a:spcBef>
              <a:spcAft>
                <a:spcPct val="0"/>
              </a:spcAft>
              <a:defRPr sz="2700">
                <a:solidFill>
                  <a:schemeClr val="tx1"/>
                </a:solidFill>
                <a:latin typeface="+mn-lt"/>
              </a:defRPr>
            </a:lvl5pPr>
            <a:lvl6pPr marL="5084594" algn="l" rtl="0" eaLnBrk="1" fontAlgn="base" hangingPunct="1">
              <a:spcBef>
                <a:spcPct val="20000"/>
              </a:spcBef>
              <a:spcAft>
                <a:spcPct val="0"/>
              </a:spcAft>
              <a:defRPr sz="2700">
                <a:solidFill>
                  <a:schemeClr val="tx1"/>
                </a:solidFill>
                <a:latin typeface="+mn-lt"/>
              </a:defRPr>
            </a:lvl6pPr>
            <a:lvl7pPr marL="5962509" algn="l" rtl="0" eaLnBrk="1" fontAlgn="base" hangingPunct="1">
              <a:spcBef>
                <a:spcPct val="20000"/>
              </a:spcBef>
              <a:spcAft>
                <a:spcPct val="0"/>
              </a:spcAft>
              <a:defRPr sz="2700">
                <a:solidFill>
                  <a:schemeClr val="tx1"/>
                </a:solidFill>
                <a:latin typeface="+mn-lt"/>
              </a:defRPr>
            </a:lvl7pPr>
            <a:lvl8pPr marL="6840424" algn="l" rtl="0" eaLnBrk="1" fontAlgn="base" hangingPunct="1">
              <a:spcBef>
                <a:spcPct val="20000"/>
              </a:spcBef>
              <a:spcAft>
                <a:spcPct val="0"/>
              </a:spcAft>
              <a:defRPr sz="2700">
                <a:solidFill>
                  <a:schemeClr val="tx1"/>
                </a:solidFill>
                <a:latin typeface="+mn-lt"/>
              </a:defRPr>
            </a:lvl8pPr>
            <a:lvl9pPr marL="7718340" algn="l" rtl="0" eaLnBrk="1" fontAlgn="base" hangingPunct="1">
              <a:spcBef>
                <a:spcPct val="20000"/>
              </a:spcBef>
              <a:spcAft>
                <a:spcPct val="0"/>
              </a:spcAft>
              <a:defRPr sz="2700">
                <a:solidFill>
                  <a:schemeClr val="tx1"/>
                </a:solidFill>
                <a:latin typeface="+mn-lt"/>
              </a:defRPr>
            </a:lvl9pPr>
          </a:lstStyle>
          <a:p>
            <a:pPr marL="0" indent="0">
              <a:buFontTx/>
              <a:buNone/>
            </a:pPr>
            <a:r>
              <a:rPr lang="tr-TR" b="1" kern="0" dirty="0"/>
              <a:t>Soru?</a:t>
            </a:r>
            <a:endParaRPr lang="de-DE" b="1" kern="0" dirty="0"/>
          </a:p>
          <a:p>
            <a:r>
              <a:rPr lang="tr-TR" dirty="0"/>
              <a:t>Peki kazanımızın gerçekten optimum noktada çalıştığından emin miyiz?"</a:t>
            </a:r>
            <a:endParaRPr lang="de-DE" kern="0" dirty="0"/>
          </a:p>
        </p:txBody>
      </p:sp>
      <p:pic>
        <p:nvPicPr>
          <p:cNvPr id="7" name="Grafik 3">
            <a:extLst>
              <a:ext uri="{FF2B5EF4-FFF2-40B4-BE49-F238E27FC236}">
                <a16:creationId xmlns:a16="http://schemas.microsoft.com/office/drawing/2014/main" id="{B68FF6D5-9319-2258-5AF3-A38C67A57BA4}"/>
              </a:ext>
            </a:extLst>
          </p:cNvPr>
          <p:cNvPicPr>
            <a:picLocks noChangeAspect="1"/>
          </p:cNvPicPr>
          <p:nvPr/>
        </p:nvPicPr>
        <p:blipFill>
          <a:blip r:embed="rId2"/>
          <a:stretch>
            <a:fillRect/>
          </a:stretch>
        </p:blipFill>
        <p:spPr>
          <a:xfrm>
            <a:off x="6000155" y="1625551"/>
            <a:ext cx="11227941" cy="4962750"/>
          </a:xfrm>
          <a:prstGeom prst="rect">
            <a:avLst/>
          </a:prstGeom>
        </p:spPr>
      </p:pic>
    </p:spTree>
    <p:extLst>
      <p:ext uri="{BB962C8B-B14F-4D97-AF65-F5344CB8AC3E}">
        <p14:creationId xmlns:p14="http://schemas.microsoft.com/office/powerpoint/2010/main" val="91660466"/>
      </p:ext>
    </p:extLst>
  </p:cSld>
  <p:clrMapOvr>
    <a:masterClrMapping/>
  </p:clrMapOvr>
  <p:transition spd="med">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STACK">
            <a:extLst>
              <a:ext uri="{FF2B5EF4-FFF2-40B4-BE49-F238E27FC236}">
                <a16:creationId xmlns:a16="http://schemas.microsoft.com/office/drawing/2014/main" id="{D3BFFB06-ACA3-4690-92EE-192743C08E9C}"/>
              </a:ext>
            </a:extLst>
          </p:cNvPr>
          <p:cNvPicPr>
            <a:picLocks noChangeAspect="1" noChangeArrowheads="1"/>
          </p:cNvPicPr>
          <p:nvPr/>
        </p:nvPicPr>
        <p:blipFill rotWithShape="1">
          <a:blip r:embed="rId2">
            <a:lum bright="24000" contrast="-24000"/>
            <a:extLst>
              <a:ext uri="{28A0092B-C50C-407E-A947-70E740481C1C}">
                <a14:useLocalDpi xmlns:a14="http://schemas.microsoft.com/office/drawing/2010/main" val="0"/>
              </a:ext>
            </a:extLst>
          </a:blip>
          <a:srcRect b="11650"/>
          <a:stretch>
            <a:fillRect/>
          </a:stretch>
        </p:blipFill>
        <p:spPr bwMode="auto">
          <a:xfrm>
            <a:off x="7123485" y="1621944"/>
            <a:ext cx="7848872" cy="6041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Rectangle 3">
            <a:extLst>
              <a:ext uri="{FF2B5EF4-FFF2-40B4-BE49-F238E27FC236}">
                <a16:creationId xmlns:a16="http://schemas.microsoft.com/office/drawing/2014/main" id="{30E663AC-4CE6-4D75-85F8-1D2F4EBA6CBD}"/>
              </a:ext>
            </a:extLst>
          </p:cNvPr>
          <p:cNvSpPr>
            <a:spLocks noChangeArrowheads="1"/>
          </p:cNvSpPr>
          <p:nvPr/>
        </p:nvSpPr>
        <p:spPr bwMode="auto">
          <a:xfrm>
            <a:off x="1404663" y="1644102"/>
            <a:ext cx="4021783" cy="6041364"/>
          </a:xfrm>
          <a:prstGeom prst="rect">
            <a:avLst/>
          </a:prstGeom>
          <a:solidFill>
            <a:srgbClr val="D9D9D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tr-TR" sz="4464"/>
          </a:p>
        </p:txBody>
      </p:sp>
      <p:sp>
        <p:nvSpPr>
          <p:cNvPr id="61444" name="Text Box 4">
            <a:extLst>
              <a:ext uri="{FF2B5EF4-FFF2-40B4-BE49-F238E27FC236}">
                <a16:creationId xmlns:a16="http://schemas.microsoft.com/office/drawing/2014/main" id="{E43B93E6-60C9-471D-B223-58FAA9E6C99B}"/>
              </a:ext>
            </a:extLst>
          </p:cNvPr>
          <p:cNvSpPr txBox="1">
            <a:spLocks noChangeArrowheads="1"/>
          </p:cNvSpPr>
          <p:nvPr/>
        </p:nvSpPr>
        <p:spPr bwMode="auto">
          <a:xfrm>
            <a:off x="1790515" y="2623002"/>
            <a:ext cx="3635931" cy="624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a:solidFill>
                  <a:schemeClr val="tx1"/>
                </a:solidFill>
                <a:latin typeface="Arial" panose="020B0604020202020204" pitchFamily="34" charset="0"/>
                <a:cs typeface="Arial" panose="020B0604020202020204" pitchFamily="34" charset="0"/>
              </a:defRPr>
            </a:lvl1pPr>
            <a:lvl2pPr marL="742950" indent="-285750" defTabSz="762000">
              <a:defRPr>
                <a:solidFill>
                  <a:schemeClr val="tx1"/>
                </a:solidFill>
                <a:latin typeface="Arial" panose="020B0604020202020204" pitchFamily="34" charset="0"/>
                <a:cs typeface="Arial" panose="020B0604020202020204" pitchFamily="34" charset="0"/>
              </a:defRPr>
            </a:lvl2pPr>
            <a:lvl3pPr marL="1143000" indent="-228600" defTabSz="762000">
              <a:defRPr>
                <a:solidFill>
                  <a:schemeClr val="tx1"/>
                </a:solidFill>
                <a:latin typeface="Arial" panose="020B0604020202020204" pitchFamily="34" charset="0"/>
                <a:cs typeface="Arial" panose="020B0604020202020204" pitchFamily="34" charset="0"/>
              </a:defRPr>
            </a:lvl3pPr>
            <a:lvl4pPr marL="1600200" indent="-228600" defTabSz="762000">
              <a:defRPr>
                <a:solidFill>
                  <a:schemeClr val="tx1"/>
                </a:solidFill>
                <a:latin typeface="Arial" panose="020B0604020202020204" pitchFamily="34" charset="0"/>
                <a:cs typeface="Arial" panose="020B0604020202020204" pitchFamily="34" charset="0"/>
              </a:defRPr>
            </a:lvl4pPr>
            <a:lvl5pPr marL="2057400" indent="-228600" defTabSz="762000">
              <a:defRPr>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sz="3456"/>
              <a:t>Baca gazı nedir ?</a:t>
            </a:r>
            <a:endParaRPr lang="de-DE" altLang="tr-TR" sz="3456"/>
          </a:p>
        </p:txBody>
      </p:sp>
      <p:sp>
        <p:nvSpPr>
          <p:cNvPr id="326669" name="Rectangle 13">
            <a:extLst>
              <a:ext uri="{FF2B5EF4-FFF2-40B4-BE49-F238E27FC236}">
                <a16:creationId xmlns:a16="http://schemas.microsoft.com/office/drawing/2014/main" id="{C59C6EA9-BA0F-4F3B-A655-59721651CB59}"/>
              </a:ext>
            </a:extLst>
          </p:cNvPr>
          <p:cNvSpPr>
            <a:spLocks noChangeArrowheads="1"/>
          </p:cNvSpPr>
          <p:nvPr/>
        </p:nvSpPr>
        <p:spPr bwMode="auto">
          <a:xfrm>
            <a:off x="7399341" y="2094490"/>
            <a:ext cx="7376500" cy="238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32592" tIns="66297" rIns="132592" bIns="66297"/>
          <a:lstStyle/>
          <a:p>
            <a:pPr algn="l">
              <a:defRPr/>
            </a:pPr>
            <a:r>
              <a:rPr lang="en-US" altLang="tr-TR" sz="2592" dirty="0">
                <a:effectLst>
                  <a:outerShdw blurRad="38100" dist="38100" dir="2700000" algn="tl">
                    <a:srgbClr val="C0C0C0"/>
                  </a:outerShdw>
                </a:effectLst>
              </a:rPr>
              <a:t>		</a:t>
            </a:r>
          </a:p>
          <a:p>
            <a:pPr algn="l">
              <a:defRPr/>
            </a:pPr>
            <a:r>
              <a:rPr lang="en-US" altLang="tr-TR" sz="2592" dirty="0">
                <a:effectLst>
                  <a:outerShdw blurRad="38100" dist="38100" dir="2700000" algn="tl">
                    <a:srgbClr val="C0C0C0"/>
                  </a:outerShdw>
                </a:effectLst>
              </a:rPr>
              <a:t>	…. </a:t>
            </a:r>
            <a:r>
              <a:rPr lang="tr-TR" altLang="tr-TR" sz="2592" dirty="0">
                <a:effectLst>
                  <a:outerShdw blurRad="38100" dist="38100" dir="2700000" algn="tl">
                    <a:srgbClr val="C0C0C0"/>
                  </a:outerShdw>
                </a:effectLst>
              </a:rPr>
              <a:t>	</a:t>
            </a:r>
            <a:r>
              <a:rPr lang="tr-TR" altLang="tr-TR" sz="2592" i="1" dirty="0">
                <a:effectLst>
                  <a:outerShdw blurRad="38100" dist="38100" dir="2700000" algn="tl">
                    <a:srgbClr val="C0C0C0"/>
                  </a:outerShdw>
                </a:effectLst>
              </a:rPr>
              <a:t>yanma prosesi</a:t>
            </a:r>
          </a:p>
          <a:p>
            <a:pPr algn="l">
              <a:defRPr/>
            </a:pPr>
            <a:r>
              <a:rPr lang="tr-TR" altLang="tr-TR" sz="2592" i="1" dirty="0">
                <a:effectLst>
                  <a:outerShdw blurRad="38100" dist="38100" dir="2700000" algn="tl">
                    <a:srgbClr val="C0C0C0"/>
                  </a:outerShdw>
                </a:effectLst>
              </a:rPr>
              <a:t>		sonucunda açığa çıkan</a:t>
            </a:r>
          </a:p>
          <a:p>
            <a:pPr algn="l">
              <a:defRPr/>
            </a:pPr>
            <a:r>
              <a:rPr lang="tr-TR" altLang="tr-TR" sz="2592" i="1" dirty="0">
                <a:effectLst>
                  <a:outerShdw blurRad="38100" dist="38100" dir="2700000" algn="tl">
                    <a:srgbClr val="C0C0C0"/>
                  </a:outerShdw>
                </a:effectLst>
              </a:rPr>
              <a:t>		gaz ve buharlar</a:t>
            </a:r>
            <a:endParaRPr lang="en-US" altLang="tr-TR" sz="2592" i="1" dirty="0"/>
          </a:p>
        </p:txBody>
      </p:sp>
      <p:sp>
        <p:nvSpPr>
          <p:cNvPr id="8" name="Rectangle 32">
            <a:extLst>
              <a:ext uri="{FF2B5EF4-FFF2-40B4-BE49-F238E27FC236}">
                <a16:creationId xmlns:a16="http://schemas.microsoft.com/office/drawing/2014/main" id="{A4EC740D-C972-40D5-9990-47A98386D84B}"/>
              </a:ext>
            </a:extLst>
          </p:cNvPr>
          <p:cNvSpPr>
            <a:spLocks noChangeArrowheads="1"/>
          </p:cNvSpPr>
          <p:nvPr/>
        </p:nvSpPr>
        <p:spPr bwMode="auto">
          <a:xfrm>
            <a:off x="858789" y="275279"/>
            <a:ext cx="4021783" cy="624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sz="2880" b="1" dirty="0">
                <a:solidFill>
                  <a:schemeClr val="bg2"/>
                </a:solidFill>
              </a:rPr>
              <a:t>Baca Gazı Analizi</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6669"/>
                                        </p:tgtEl>
                                        <p:attrNameLst>
                                          <p:attrName>style.visibility</p:attrName>
                                        </p:attrNameLst>
                                      </p:cBhvr>
                                      <p:to>
                                        <p:strVal val="visible"/>
                                      </p:to>
                                    </p:set>
                                    <p:animEffect transition="in" filter="fade">
                                      <p:cBhvr>
                                        <p:cTn id="7" dur="2000"/>
                                        <p:tgtEl>
                                          <p:spTgt spid="3266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66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5D81CF28-ADC6-42E9-8475-666E9958E848}"/>
              </a:ext>
            </a:extLst>
          </p:cNvPr>
          <p:cNvSpPr>
            <a:spLocks noChangeArrowheads="1"/>
          </p:cNvSpPr>
          <p:nvPr/>
        </p:nvSpPr>
        <p:spPr bwMode="auto">
          <a:xfrm>
            <a:off x="1724681" y="1402443"/>
            <a:ext cx="4615583" cy="6916393"/>
          </a:xfrm>
          <a:prstGeom prst="rect">
            <a:avLst/>
          </a:prstGeom>
          <a:solidFill>
            <a:srgbClr val="D9D9D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tr-TR" sz="4464" dirty="0"/>
          </a:p>
        </p:txBody>
      </p:sp>
      <p:grpSp>
        <p:nvGrpSpPr>
          <p:cNvPr id="327691" name="Group 11">
            <a:extLst>
              <a:ext uri="{FF2B5EF4-FFF2-40B4-BE49-F238E27FC236}">
                <a16:creationId xmlns:a16="http://schemas.microsoft.com/office/drawing/2014/main" id="{F34A9EAD-DC00-4FA6-BFF2-4DA2CE8F818F}"/>
              </a:ext>
            </a:extLst>
          </p:cNvPr>
          <p:cNvGrpSpPr>
            <a:grpSpLocks/>
          </p:cNvGrpSpPr>
          <p:nvPr/>
        </p:nvGrpSpPr>
        <p:grpSpPr bwMode="auto">
          <a:xfrm>
            <a:off x="8740806" y="1517954"/>
            <a:ext cx="4498993" cy="4108075"/>
            <a:chOff x="2863" y="528"/>
            <a:chExt cx="1967" cy="1797"/>
          </a:xfrm>
        </p:grpSpPr>
        <p:sp>
          <p:nvSpPr>
            <p:cNvPr id="62483" name="AutoShape 12">
              <a:extLst>
                <a:ext uri="{FF2B5EF4-FFF2-40B4-BE49-F238E27FC236}">
                  <a16:creationId xmlns:a16="http://schemas.microsoft.com/office/drawing/2014/main" id="{D5747FF7-F0BF-457D-90B1-92E50DCF0E18}"/>
                </a:ext>
              </a:extLst>
            </p:cNvPr>
            <p:cNvSpPr>
              <a:spLocks noChangeArrowheads="1"/>
            </p:cNvSpPr>
            <p:nvPr/>
          </p:nvSpPr>
          <p:spPr bwMode="auto">
            <a:xfrm rot="-5383592">
              <a:off x="2948" y="443"/>
              <a:ext cx="1797" cy="1967"/>
            </a:xfrm>
            <a:custGeom>
              <a:avLst/>
              <a:gdLst>
                <a:gd name="T0" fmla="*/ 9 w 21600"/>
                <a:gd name="T1" fmla="*/ 0 h 21600"/>
                <a:gd name="T2" fmla="*/ 0 w 21600"/>
                <a:gd name="T3" fmla="*/ 8 h 21600"/>
                <a:gd name="T4" fmla="*/ 9 w 21600"/>
                <a:gd name="T5" fmla="*/ 16 h 21600"/>
                <a:gd name="T6" fmla="*/ 12 w 21600"/>
                <a:gd name="T7" fmla="*/ 8 h 21600"/>
                <a:gd name="T8" fmla="*/ 17694720 60000 65536"/>
                <a:gd name="T9" fmla="*/ 11796480 60000 65536"/>
                <a:gd name="T10" fmla="*/ 5898240 60000 65536"/>
                <a:gd name="T11" fmla="*/ 0 60000 65536"/>
                <a:gd name="T12" fmla="*/ 3378 w 21600"/>
                <a:gd name="T13" fmla="*/ 5403 h 21600"/>
                <a:gd name="T14" fmla="*/ 18895 w 21600"/>
                <a:gd name="T15" fmla="*/ 16197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0C0C0">
                <a:alpha val="50195"/>
              </a:srgb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4464"/>
            </a:p>
          </p:txBody>
        </p:sp>
        <p:sp>
          <p:nvSpPr>
            <p:cNvPr id="62484" name="Text Box 13">
              <a:extLst>
                <a:ext uri="{FF2B5EF4-FFF2-40B4-BE49-F238E27FC236}">
                  <a16:creationId xmlns:a16="http://schemas.microsoft.com/office/drawing/2014/main" id="{7D4AFF50-FC94-4F52-ABBB-754C7CE2F3DD}"/>
                </a:ext>
              </a:extLst>
            </p:cNvPr>
            <p:cNvSpPr txBox="1">
              <a:spLocks noChangeArrowheads="1"/>
            </p:cNvSpPr>
            <p:nvPr/>
          </p:nvSpPr>
          <p:spPr bwMode="auto">
            <a:xfrm>
              <a:off x="3549" y="647"/>
              <a:ext cx="642" cy="1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a:solidFill>
                    <a:schemeClr val="tx1"/>
                  </a:solidFill>
                  <a:latin typeface="Arial" panose="020B0604020202020204" pitchFamily="34" charset="0"/>
                  <a:cs typeface="Arial" panose="020B0604020202020204" pitchFamily="34" charset="0"/>
                </a:defRPr>
              </a:lvl1pPr>
              <a:lvl2pPr marL="742950" indent="-285750" defTabSz="762000">
                <a:defRPr>
                  <a:solidFill>
                    <a:schemeClr val="tx1"/>
                  </a:solidFill>
                  <a:latin typeface="Arial" panose="020B0604020202020204" pitchFamily="34" charset="0"/>
                  <a:cs typeface="Arial" panose="020B0604020202020204" pitchFamily="34" charset="0"/>
                </a:defRPr>
              </a:lvl2pPr>
              <a:lvl3pPr marL="1143000" indent="-228600" defTabSz="762000">
                <a:defRPr>
                  <a:solidFill>
                    <a:schemeClr val="tx1"/>
                  </a:solidFill>
                  <a:latin typeface="Arial" panose="020B0604020202020204" pitchFamily="34" charset="0"/>
                  <a:cs typeface="Arial" panose="020B0604020202020204" pitchFamily="34" charset="0"/>
                </a:defRPr>
              </a:lvl3pPr>
              <a:lvl4pPr marL="1600200" indent="-228600" defTabSz="762000">
                <a:defRPr>
                  <a:solidFill>
                    <a:schemeClr val="tx1"/>
                  </a:solidFill>
                  <a:latin typeface="Arial" panose="020B0604020202020204" pitchFamily="34" charset="0"/>
                  <a:cs typeface="Arial" panose="020B0604020202020204" pitchFamily="34" charset="0"/>
                </a:defRPr>
              </a:lvl4pPr>
              <a:lvl5pPr marL="2057400" indent="-228600" defTabSz="762000">
                <a:defRPr>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30000"/>
                </a:lnSpc>
              </a:pPr>
              <a:r>
                <a:rPr lang="tr-TR" altLang="tr-TR" sz="2304" dirty="0"/>
                <a:t>CO</a:t>
              </a:r>
            </a:p>
            <a:p>
              <a:pPr>
                <a:lnSpc>
                  <a:spcPct val="130000"/>
                </a:lnSpc>
              </a:pPr>
              <a:r>
                <a:rPr lang="tr-TR" altLang="tr-TR" sz="2304" dirty="0"/>
                <a:t>SO</a:t>
              </a:r>
              <a:r>
                <a:rPr lang="tr-TR" altLang="tr-TR" sz="2304" baseline="-25000" dirty="0"/>
                <a:t>2</a:t>
              </a:r>
            </a:p>
            <a:p>
              <a:pPr>
                <a:lnSpc>
                  <a:spcPct val="130000"/>
                </a:lnSpc>
              </a:pPr>
              <a:r>
                <a:rPr lang="tr-TR" altLang="tr-TR" sz="2304" dirty="0"/>
                <a:t>Atık </a:t>
              </a:r>
              <a:r>
                <a:rPr lang="de-DE" altLang="tr-TR" sz="2304" dirty="0"/>
                <a:t>O</a:t>
              </a:r>
              <a:r>
                <a:rPr lang="de-DE" altLang="tr-TR" sz="2304" baseline="-25000" dirty="0"/>
                <a:t>2</a:t>
              </a:r>
              <a:br>
                <a:rPr lang="de-DE" altLang="tr-TR" sz="2304" dirty="0"/>
              </a:br>
              <a:r>
                <a:rPr lang="tr-TR" altLang="tr-TR" sz="2304" dirty="0"/>
                <a:t>NO</a:t>
              </a:r>
              <a:r>
                <a:rPr lang="tr-TR" altLang="tr-TR" sz="2304" baseline="-25000" dirty="0"/>
                <a:t>X</a:t>
              </a:r>
            </a:p>
            <a:p>
              <a:pPr>
                <a:lnSpc>
                  <a:spcPct val="130000"/>
                </a:lnSpc>
              </a:pPr>
              <a:r>
                <a:rPr lang="tr-TR" altLang="tr-TR" sz="2304" dirty="0"/>
                <a:t>Su buharı</a:t>
              </a:r>
            </a:p>
            <a:p>
              <a:pPr>
                <a:lnSpc>
                  <a:spcPct val="130000"/>
                </a:lnSpc>
              </a:pPr>
              <a:r>
                <a:rPr lang="tr-TR" altLang="tr-TR" sz="2304" dirty="0"/>
                <a:t>CO</a:t>
              </a:r>
              <a:r>
                <a:rPr lang="tr-TR" altLang="tr-TR" sz="2304" baseline="-25000" dirty="0"/>
                <a:t>2</a:t>
              </a:r>
              <a:endParaRPr lang="de-DE" altLang="tr-TR" sz="2304" baseline="-25000" dirty="0"/>
            </a:p>
          </p:txBody>
        </p:sp>
      </p:grpSp>
      <p:grpSp>
        <p:nvGrpSpPr>
          <p:cNvPr id="327694" name="Group 14">
            <a:extLst>
              <a:ext uri="{FF2B5EF4-FFF2-40B4-BE49-F238E27FC236}">
                <a16:creationId xmlns:a16="http://schemas.microsoft.com/office/drawing/2014/main" id="{218EC532-9831-4205-BF1D-BC6C33EA4EC1}"/>
              </a:ext>
            </a:extLst>
          </p:cNvPr>
          <p:cNvGrpSpPr>
            <a:grpSpLocks/>
          </p:cNvGrpSpPr>
          <p:nvPr/>
        </p:nvGrpSpPr>
        <p:grpSpPr bwMode="auto">
          <a:xfrm>
            <a:off x="10277773" y="6103817"/>
            <a:ext cx="1742969" cy="2349664"/>
            <a:chOff x="3456" y="2496"/>
            <a:chExt cx="928" cy="1311"/>
          </a:xfrm>
        </p:grpSpPr>
        <p:sp>
          <p:nvSpPr>
            <p:cNvPr id="62479" name="AutoShape 15">
              <a:extLst>
                <a:ext uri="{FF2B5EF4-FFF2-40B4-BE49-F238E27FC236}">
                  <a16:creationId xmlns:a16="http://schemas.microsoft.com/office/drawing/2014/main" id="{19018776-BAF2-40CA-8D67-4EB698FC72DA}"/>
                </a:ext>
              </a:extLst>
            </p:cNvPr>
            <p:cNvSpPr>
              <a:spLocks noChangeArrowheads="1"/>
            </p:cNvSpPr>
            <p:nvPr/>
          </p:nvSpPr>
          <p:spPr bwMode="auto">
            <a:xfrm>
              <a:off x="3472" y="3375"/>
              <a:ext cx="912" cy="432"/>
            </a:xfrm>
            <a:prstGeom prst="downArrowCallout">
              <a:avLst>
                <a:gd name="adj1" fmla="val 52778"/>
                <a:gd name="adj2" fmla="val 52778"/>
                <a:gd name="adj3" fmla="val 16667"/>
                <a:gd name="adj4" fmla="val 66667"/>
              </a:avLst>
            </a:prstGeom>
            <a:solidFill>
              <a:srgbClr val="EAEAEA">
                <a:alpha val="50195"/>
              </a:srgb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tr-TR" sz="4464"/>
            </a:p>
          </p:txBody>
        </p:sp>
        <p:grpSp>
          <p:nvGrpSpPr>
            <p:cNvPr id="62480" name="Group 16">
              <a:extLst>
                <a:ext uri="{FF2B5EF4-FFF2-40B4-BE49-F238E27FC236}">
                  <a16:creationId xmlns:a16="http://schemas.microsoft.com/office/drawing/2014/main" id="{7384E622-D8C3-48B4-BCF8-59C21385B6F0}"/>
                </a:ext>
              </a:extLst>
            </p:cNvPr>
            <p:cNvGrpSpPr>
              <a:grpSpLocks/>
            </p:cNvGrpSpPr>
            <p:nvPr/>
          </p:nvGrpSpPr>
          <p:grpSpPr bwMode="auto">
            <a:xfrm>
              <a:off x="3456" y="2496"/>
              <a:ext cx="753" cy="1152"/>
              <a:chOff x="3456" y="2496"/>
              <a:chExt cx="753" cy="1152"/>
            </a:xfrm>
          </p:grpSpPr>
          <p:pic>
            <p:nvPicPr>
              <p:cNvPr id="62481" name="Picture 17">
                <a:extLst>
                  <a:ext uri="{FF2B5EF4-FFF2-40B4-BE49-F238E27FC236}">
                    <a16:creationId xmlns:a16="http://schemas.microsoft.com/office/drawing/2014/main" id="{76F9C164-62C2-4E16-9457-58A5D865C3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6" y="2496"/>
                <a:ext cx="753" cy="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82" name="Text Box 18">
                <a:extLst>
                  <a:ext uri="{FF2B5EF4-FFF2-40B4-BE49-F238E27FC236}">
                    <a16:creationId xmlns:a16="http://schemas.microsoft.com/office/drawing/2014/main" id="{BF82AEEA-734A-4AFE-A7A1-8DF6EDC18976}"/>
                  </a:ext>
                </a:extLst>
              </p:cNvPr>
              <p:cNvSpPr txBox="1">
                <a:spLocks noChangeArrowheads="1"/>
              </p:cNvSpPr>
              <p:nvPr/>
            </p:nvSpPr>
            <p:spPr bwMode="auto">
              <a:xfrm>
                <a:off x="3633" y="3453"/>
                <a:ext cx="470"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a:solidFill>
                      <a:schemeClr val="tx1"/>
                    </a:solidFill>
                    <a:latin typeface="Arial" panose="020B0604020202020204" pitchFamily="34" charset="0"/>
                    <a:cs typeface="Arial" panose="020B0604020202020204" pitchFamily="34" charset="0"/>
                  </a:defRPr>
                </a:lvl1pPr>
                <a:lvl2pPr marL="742950" indent="-285750" defTabSz="762000">
                  <a:defRPr>
                    <a:solidFill>
                      <a:schemeClr val="tx1"/>
                    </a:solidFill>
                    <a:latin typeface="Arial" panose="020B0604020202020204" pitchFamily="34" charset="0"/>
                    <a:cs typeface="Arial" panose="020B0604020202020204" pitchFamily="34" charset="0"/>
                  </a:defRPr>
                </a:lvl2pPr>
                <a:lvl3pPr marL="1143000" indent="-228600" defTabSz="762000">
                  <a:defRPr>
                    <a:solidFill>
                      <a:schemeClr val="tx1"/>
                    </a:solidFill>
                    <a:latin typeface="Arial" panose="020B0604020202020204" pitchFamily="34" charset="0"/>
                    <a:cs typeface="Arial" panose="020B0604020202020204" pitchFamily="34" charset="0"/>
                  </a:defRPr>
                </a:lvl3pPr>
                <a:lvl4pPr marL="1600200" indent="-228600" defTabSz="762000">
                  <a:defRPr>
                    <a:solidFill>
                      <a:schemeClr val="tx1"/>
                    </a:solidFill>
                    <a:latin typeface="Arial" panose="020B0604020202020204" pitchFamily="34" charset="0"/>
                    <a:cs typeface="Arial" panose="020B0604020202020204" pitchFamily="34" charset="0"/>
                  </a:defRPr>
                </a:lvl4pPr>
                <a:lvl5pPr marL="2057400" indent="-228600" defTabSz="762000">
                  <a:defRPr>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tr-TR" sz="2304"/>
                  <a:t>yanma</a:t>
                </a:r>
                <a:endParaRPr lang="de-DE" altLang="tr-TR" sz="2304"/>
              </a:p>
            </p:txBody>
          </p:sp>
        </p:grpSp>
      </p:grpSp>
      <p:grpSp>
        <p:nvGrpSpPr>
          <p:cNvPr id="2" name="Group 1">
            <a:extLst>
              <a:ext uri="{FF2B5EF4-FFF2-40B4-BE49-F238E27FC236}">
                <a16:creationId xmlns:a16="http://schemas.microsoft.com/office/drawing/2014/main" id="{A807D5CC-6E24-4748-ACF9-FD7161AE095C}"/>
              </a:ext>
            </a:extLst>
          </p:cNvPr>
          <p:cNvGrpSpPr>
            <a:grpSpLocks/>
          </p:cNvGrpSpPr>
          <p:nvPr/>
        </p:nvGrpSpPr>
        <p:grpSpPr bwMode="auto">
          <a:xfrm>
            <a:off x="12291078" y="6103817"/>
            <a:ext cx="2962751" cy="1536241"/>
            <a:chOff x="7010400" y="4238625"/>
            <a:chExt cx="2057400" cy="1066800"/>
          </a:xfrm>
        </p:grpSpPr>
        <p:sp>
          <p:nvSpPr>
            <p:cNvPr id="62477" name="AutoShape 20">
              <a:extLst>
                <a:ext uri="{FF2B5EF4-FFF2-40B4-BE49-F238E27FC236}">
                  <a16:creationId xmlns:a16="http://schemas.microsoft.com/office/drawing/2014/main" id="{6CEDF9D8-5D4F-49FC-BDA3-F79BF574EEA0}"/>
                </a:ext>
              </a:extLst>
            </p:cNvPr>
            <p:cNvSpPr>
              <a:spLocks noChangeArrowheads="1"/>
            </p:cNvSpPr>
            <p:nvPr/>
          </p:nvSpPr>
          <p:spPr bwMode="auto">
            <a:xfrm>
              <a:off x="7010400" y="4238625"/>
              <a:ext cx="2057400" cy="1066800"/>
            </a:xfrm>
            <a:prstGeom prst="leftArrow">
              <a:avLst>
                <a:gd name="adj1" fmla="val 50000"/>
                <a:gd name="adj2" fmla="val 48214"/>
              </a:avLst>
            </a:prstGeom>
            <a:solidFill>
              <a:schemeClr val="accent6">
                <a:lumMod val="60000"/>
                <a:lumOff val="40000"/>
                <a:alpha val="50195"/>
              </a:schemeClr>
            </a:solidFill>
            <a:ln>
              <a:noFill/>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endParaRPr lang="tr-TR" altLang="tr-TR" sz="4464"/>
            </a:p>
          </p:txBody>
        </p:sp>
        <p:sp>
          <p:nvSpPr>
            <p:cNvPr id="62478" name="Text Box 21">
              <a:extLst>
                <a:ext uri="{FF2B5EF4-FFF2-40B4-BE49-F238E27FC236}">
                  <a16:creationId xmlns:a16="http://schemas.microsoft.com/office/drawing/2014/main" id="{69BC1B4F-6528-4263-9F8A-8311C37FF485}"/>
                </a:ext>
              </a:extLst>
            </p:cNvPr>
            <p:cNvSpPr txBox="1">
              <a:spLocks noChangeArrowheads="1"/>
            </p:cNvSpPr>
            <p:nvPr/>
          </p:nvSpPr>
          <p:spPr bwMode="auto">
            <a:xfrm>
              <a:off x="7619553" y="4562475"/>
              <a:ext cx="669232" cy="371885"/>
            </a:xfrm>
            <a:prstGeom prst="rect">
              <a:avLst/>
            </a:prstGeom>
            <a:solidFill>
              <a:schemeClr val="accent6">
                <a:lumMod val="40000"/>
                <a:lumOff val="60000"/>
                <a:alpha val="50195"/>
              </a:schemeClr>
            </a:solidFill>
            <a:ln>
              <a:noFill/>
            </a:ln>
            <a:effectLst/>
          </p:spPr>
          <p:txBody>
            <a:bodyPr wrap="none">
              <a:spAutoFit/>
            </a:bodyPr>
            <a:lstStyle>
              <a:lvl1pPr defTabSz="762000">
                <a:defRPr>
                  <a:solidFill>
                    <a:schemeClr val="tx1"/>
                  </a:solidFill>
                  <a:latin typeface="Arial" panose="020B0604020202020204" pitchFamily="34" charset="0"/>
                  <a:cs typeface="Arial" panose="020B0604020202020204" pitchFamily="34" charset="0"/>
                </a:defRPr>
              </a:lvl1pPr>
              <a:lvl2pPr marL="742950" indent="-285750" defTabSz="762000">
                <a:defRPr>
                  <a:solidFill>
                    <a:schemeClr val="tx1"/>
                  </a:solidFill>
                  <a:latin typeface="Arial" panose="020B0604020202020204" pitchFamily="34" charset="0"/>
                  <a:cs typeface="Arial" panose="020B0604020202020204" pitchFamily="34" charset="0"/>
                </a:defRPr>
              </a:lvl2pPr>
              <a:lvl3pPr marL="1143000" indent="-228600" defTabSz="762000">
                <a:defRPr>
                  <a:solidFill>
                    <a:schemeClr val="tx1"/>
                  </a:solidFill>
                  <a:latin typeface="Arial" panose="020B0604020202020204" pitchFamily="34" charset="0"/>
                  <a:cs typeface="Arial" panose="020B0604020202020204" pitchFamily="34" charset="0"/>
                </a:defRPr>
              </a:lvl3pPr>
              <a:lvl4pPr marL="1600200" indent="-228600" defTabSz="762000">
                <a:defRPr>
                  <a:solidFill>
                    <a:schemeClr val="tx1"/>
                  </a:solidFill>
                  <a:latin typeface="Arial" panose="020B0604020202020204" pitchFamily="34" charset="0"/>
                  <a:cs typeface="Arial" panose="020B0604020202020204" pitchFamily="34" charset="0"/>
                </a:defRPr>
              </a:lvl4pPr>
              <a:lvl5pPr marL="2057400" indent="-228600" defTabSz="762000">
                <a:defRPr>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tr-TR" altLang="tr-TR" sz="2880" dirty="0"/>
                <a:t>yakıt</a:t>
              </a:r>
              <a:endParaRPr lang="de-DE" altLang="tr-TR" sz="2880" dirty="0"/>
            </a:p>
          </p:txBody>
        </p:sp>
      </p:grpSp>
      <p:grpSp>
        <p:nvGrpSpPr>
          <p:cNvPr id="327702" name="Group 22">
            <a:extLst>
              <a:ext uri="{FF2B5EF4-FFF2-40B4-BE49-F238E27FC236}">
                <a16:creationId xmlns:a16="http://schemas.microsoft.com/office/drawing/2014/main" id="{BD9D772C-10B5-4EEC-B66A-A6F8BE6DDF37}"/>
              </a:ext>
            </a:extLst>
          </p:cNvPr>
          <p:cNvGrpSpPr>
            <a:grpSpLocks/>
          </p:cNvGrpSpPr>
          <p:nvPr/>
        </p:nvGrpSpPr>
        <p:grpSpPr bwMode="auto">
          <a:xfrm>
            <a:off x="7133697" y="6096959"/>
            <a:ext cx="2743289" cy="2766147"/>
            <a:chOff x="2160" y="2667"/>
            <a:chExt cx="1200" cy="1210"/>
          </a:xfrm>
        </p:grpSpPr>
        <p:sp>
          <p:nvSpPr>
            <p:cNvPr id="62473" name="Text Box 23">
              <a:extLst>
                <a:ext uri="{FF2B5EF4-FFF2-40B4-BE49-F238E27FC236}">
                  <a16:creationId xmlns:a16="http://schemas.microsoft.com/office/drawing/2014/main" id="{16401D6E-8CA5-4640-A99C-4483C57B302D}"/>
                </a:ext>
              </a:extLst>
            </p:cNvPr>
            <p:cNvSpPr txBox="1">
              <a:spLocks noChangeArrowheads="1"/>
            </p:cNvSpPr>
            <p:nvPr/>
          </p:nvSpPr>
          <p:spPr bwMode="auto">
            <a:xfrm>
              <a:off x="2180" y="3216"/>
              <a:ext cx="642" cy="661"/>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rgbClr val="A4BEFE"/>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a:solidFill>
                    <a:schemeClr val="tx1"/>
                  </a:solidFill>
                  <a:latin typeface="Arial" panose="020B0604020202020204" pitchFamily="34" charset="0"/>
                  <a:cs typeface="Arial" panose="020B0604020202020204" pitchFamily="34" charset="0"/>
                </a:defRPr>
              </a:lvl1pPr>
              <a:lvl2pPr marL="742950" indent="-285750" defTabSz="762000">
                <a:defRPr>
                  <a:solidFill>
                    <a:schemeClr val="tx1"/>
                  </a:solidFill>
                  <a:latin typeface="Arial" panose="020B0604020202020204" pitchFamily="34" charset="0"/>
                  <a:cs typeface="Arial" panose="020B0604020202020204" pitchFamily="34" charset="0"/>
                </a:defRPr>
              </a:lvl2pPr>
              <a:lvl3pPr marL="1143000" indent="-228600" defTabSz="762000">
                <a:defRPr>
                  <a:solidFill>
                    <a:schemeClr val="tx1"/>
                  </a:solidFill>
                  <a:latin typeface="Arial" panose="020B0604020202020204" pitchFamily="34" charset="0"/>
                  <a:cs typeface="Arial" panose="020B0604020202020204" pitchFamily="34" charset="0"/>
                </a:defRPr>
              </a:lvl3pPr>
              <a:lvl4pPr marL="1600200" indent="-228600" defTabSz="762000">
                <a:defRPr>
                  <a:solidFill>
                    <a:schemeClr val="tx1"/>
                  </a:solidFill>
                  <a:latin typeface="Arial" panose="020B0604020202020204" pitchFamily="34" charset="0"/>
                  <a:cs typeface="Arial" panose="020B0604020202020204" pitchFamily="34" charset="0"/>
                </a:defRPr>
              </a:lvl4pPr>
              <a:lvl5pPr marL="2057400" indent="-228600" defTabSz="762000">
                <a:defRPr>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sz="2304"/>
                <a:t>O</a:t>
              </a:r>
              <a:r>
                <a:rPr lang="tr-TR" altLang="tr-TR" sz="2304" baseline="-25000"/>
                <a:t>2</a:t>
              </a:r>
            </a:p>
            <a:p>
              <a:r>
                <a:rPr lang="tr-TR" altLang="tr-TR" sz="2304"/>
                <a:t>Su buharı</a:t>
              </a:r>
            </a:p>
            <a:p>
              <a:r>
                <a:rPr lang="tr-TR" altLang="tr-TR" sz="2304"/>
                <a:t>N</a:t>
              </a:r>
              <a:r>
                <a:rPr lang="tr-TR" altLang="tr-TR" sz="2304" baseline="-25000"/>
                <a:t>2</a:t>
              </a:r>
              <a:endParaRPr lang="de-DE" altLang="tr-TR" sz="2304" baseline="-25000"/>
            </a:p>
          </p:txBody>
        </p:sp>
        <p:grpSp>
          <p:nvGrpSpPr>
            <p:cNvPr id="62474" name="Group 24">
              <a:extLst>
                <a:ext uri="{FF2B5EF4-FFF2-40B4-BE49-F238E27FC236}">
                  <a16:creationId xmlns:a16="http://schemas.microsoft.com/office/drawing/2014/main" id="{B7132012-D394-41E9-8DA1-6DE118DF403D}"/>
                </a:ext>
              </a:extLst>
            </p:cNvPr>
            <p:cNvGrpSpPr>
              <a:grpSpLocks/>
            </p:cNvGrpSpPr>
            <p:nvPr/>
          </p:nvGrpSpPr>
          <p:grpSpPr bwMode="auto">
            <a:xfrm>
              <a:off x="2160" y="2667"/>
              <a:ext cx="1200" cy="672"/>
              <a:chOff x="2160" y="2667"/>
              <a:chExt cx="1200" cy="672"/>
            </a:xfrm>
          </p:grpSpPr>
          <p:sp>
            <p:nvSpPr>
              <p:cNvPr id="62475" name="AutoShape 25">
                <a:extLst>
                  <a:ext uri="{FF2B5EF4-FFF2-40B4-BE49-F238E27FC236}">
                    <a16:creationId xmlns:a16="http://schemas.microsoft.com/office/drawing/2014/main" id="{E9FEE629-A2FE-4366-9DC4-DF30030110A0}"/>
                  </a:ext>
                </a:extLst>
              </p:cNvPr>
              <p:cNvSpPr>
                <a:spLocks noChangeArrowheads="1"/>
              </p:cNvSpPr>
              <p:nvPr/>
            </p:nvSpPr>
            <p:spPr bwMode="auto">
              <a:xfrm>
                <a:off x="2160" y="2667"/>
                <a:ext cx="1200" cy="672"/>
              </a:xfrm>
              <a:prstGeom prst="rightArrow">
                <a:avLst>
                  <a:gd name="adj1" fmla="val 50000"/>
                  <a:gd name="adj2" fmla="val 44643"/>
                </a:avLst>
              </a:prstGeom>
              <a:solidFill>
                <a:srgbClr val="C0C0C0">
                  <a:alpha val="50195"/>
                </a:srgb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tr-TR" sz="4464"/>
              </a:p>
            </p:txBody>
          </p:sp>
          <p:sp>
            <p:nvSpPr>
              <p:cNvPr id="62476" name="Text Box 26">
                <a:extLst>
                  <a:ext uri="{FF2B5EF4-FFF2-40B4-BE49-F238E27FC236}">
                    <a16:creationId xmlns:a16="http://schemas.microsoft.com/office/drawing/2014/main" id="{AC4B592B-6C38-40C1-AE35-916C9DCCBC24}"/>
                  </a:ext>
                </a:extLst>
              </p:cNvPr>
              <p:cNvSpPr txBox="1">
                <a:spLocks noChangeArrowheads="1"/>
              </p:cNvSpPr>
              <p:nvPr/>
            </p:nvSpPr>
            <p:spPr bwMode="auto">
              <a:xfrm>
                <a:off x="2416" y="2878"/>
                <a:ext cx="431" cy="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a:solidFill>
                      <a:schemeClr val="tx1"/>
                    </a:solidFill>
                    <a:latin typeface="Arial" panose="020B0604020202020204" pitchFamily="34" charset="0"/>
                    <a:cs typeface="Arial" panose="020B0604020202020204" pitchFamily="34" charset="0"/>
                  </a:defRPr>
                </a:lvl1pPr>
                <a:lvl2pPr marL="742950" indent="-285750" defTabSz="762000">
                  <a:defRPr>
                    <a:solidFill>
                      <a:schemeClr val="tx1"/>
                    </a:solidFill>
                    <a:latin typeface="Arial" panose="020B0604020202020204" pitchFamily="34" charset="0"/>
                    <a:cs typeface="Arial" panose="020B0604020202020204" pitchFamily="34" charset="0"/>
                  </a:defRPr>
                </a:lvl2pPr>
                <a:lvl3pPr marL="1143000" indent="-228600" defTabSz="762000">
                  <a:defRPr>
                    <a:solidFill>
                      <a:schemeClr val="tx1"/>
                    </a:solidFill>
                    <a:latin typeface="Arial" panose="020B0604020202020204" pitchFamily="34" charset="0"/>
                    <a:cs typeface="Arial" panose="020B0604020202020204" pitchFamily="34" charset="0"/>
                  </a:defRPr>
                </a:lvl3pPr>
                <a:lvl4pPr marL="1600200" indent="-228600" defTabSz="762000">
                  <a:defRPr>
                    <a:solidFill>
                      <a:schemeClr val="tx1"/>
                    </a:solidFill>
                    <a:latin typeface="Arial" panose="020B0604020202020204" pitchFamily="34" charset="0"/>
                    <a:cs typeface="Arial" panose="020B0604020202020204" pitchFamily="34" charset="0"/>
                  </a:defRPr>
                </a:lvl4pPr>
                <a:lvl5pPr marL="2057400" indent="-228600" defTabSz="762000">
                  <a:defRPr>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sz="2880"/>
                  <a:t>hava</a:t>
                </a:r>
                <a:endParaRPr lang="de-DE" altLang="tr-TR" sz="2880"/>
              </a:p>
            </p:txBody>
          </p:sp>
        </p:grpSp>
      </p:grpSp>
      <p:sp>
        <p:nvSpPr>
          <p:cNvPr id="62471" name="Text Box 27">
            <a:extLst>
              <a:ext uri="{FF2B5EF4-FFF2-40B4-BE49-F238E27FC236}">
                <a16:creationId xmlns:a16="http://schemas.microsoft.com/office/drawing/2014/main" id="{1EC7220A-B994-4BED-B21B-D596E6D7FC73}"/>
              </a:ext>
            </a:extLst>
          </p:cNvPr>
          <p:cNvSpPr txBox="1">
            <a:spLocks noChangeArrowheads="1"/>
          </p:cNvSpPr>
          <p:nvPr/>
        </p:nvSpPr>
        <p:spPr bwMode="auto">
          <a:xfrm>
            <a:off x="1847842" y="2958182"/>
            <a:ext cx="4204997" cy="1643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a:solidFill>
                  <a:schemeClr val="tx1"/>
                </a:solidFill>
                <a:latin typeface="Arial" panose="020B0604020202020204" pitchFamily="34" charset="0"/>
                <a:cs typeface="Arial" panose="020B0604020202020204" pitchFamily="34" charset="0"/>
              </a:defRPr>
            </a:lvl1pPr>
            <a:lvl2pPr marL="742950" indent="-285750" defTabSz="762000">
              <a:defRPr>
                <a:solidFill>
                  <a:schemeClr val="tx1"/>
                </a:solidFill>
                <a:latin typeface="Arial" panose="020B0604020202020204" pitchFamily="34" charset="0"/>
                <a:cs typeface="Arial" panose="020B0604020202020204" pitchFamily="34" charset="0"/>
              </a:defRPr>
            </a:lvl2pPr>
            <a:lvl3pPr marL="1143000" indent="-228600" defTabSz="762000">
              <a:defRPr>
                <a:solidFill>
                  <a:schemeClr val="tx1"/>
                </a:solidFill>
                <a:latin typeface="Arial" panose="020B0604020202020204" pitchFamily="34" charset="0"/>
                <a:cs typeface="Arial" panose="020B0604020202020204" pitchFamily="34" charset="0"/>
              </a:defRPr>
            </a:lvl3pPr>
            <a:lvl4pPr marL="1600200" indent="-228600" defTabSz="762000">
              <a:defRPr>
                <a:solidFill>
                  <a:schemeClr val="tx1"/>
                </a:solidFill>
                <a:latin typeface="Arial" panose="020B0604020202020204" pitchFamily="34" charset="0"/>
                <a:cs typeface="Arial" panose="020B0604020202020204" pitchFamily="34" charset="0"/>
              </a:defRPr>
            </a:lvl4pPr>
            <a:lvl5pPr marL="2057400" indent="-228600" defTabSz="762000">
              <a:defRPr>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sz="4032" dirty="0"/>
              <a:t>Baca gazı nedir ?</a:t>
            </a:r>
          </a:p>
          <a:p>
            <a:r>
              <a:rPr lang="tr-TR" altLang="tr-TR" sz="4032" dirty="0"/>
              <a:t>Oluşumu...</a:t>
            </a:r>
            <a:endParaRPr lang="de-DE" altLang="tr-TR" sz="4032" dirty="0"/>
          </a:p>
        </p:txBody>
      </p:sp>
      <p:sp>
        <p:nvSpPr>
          <p:cNvPr id="21" name="Rectangle 32">
            <a:extLst>
              <a:ext uri="{FF2B5EF4-FFF2-40B4-BE49-F238E27FC236}">
                <a16:creationId xmlns:a16="http://schemas.microsoft.com/office/drawing/2014/main" id="{31A1F572-E216-4F00-B7D3-64BEBE420502}"/>
              </a:ext>
            </a:extLst>
          </p:cNvPr>
          <p:cNvSpPr>
            <a:spLocks noChangeArrowheads="1"/>
          </p:cNvSpPr>
          <p:nvPr/>
        </p:nvSpPr>
        <p:spPr bwMode="auto">
          <a:xfrm>
            <a:off x="2021582" y="313730"/>
            <a:ext cx="4021783" cy="624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sz="2880" b="1" dirty="0">
                <a:solidFill>
                  <a:schemeClr val="bg2"/>
                </a:solidFill>
              </a:rPr>
              <a:t>Baca Gazı Analizi</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27702"/>
                                        </p:tgtEl>
                                        <p:attrNameLst>
                                          <p:attrName>style.visibility</p:attrName>
                                        </p:attrNameLst>
                                      </p:cBhvr>
                                      <p:to>
                                        <p:strVal val="visible"/>
                                      </p:to>
                                    </p:set>
                                    <p:animEffect transition="in" filter="fade">
                                      <p:cBhvr>
                                        <p:cTn id="7" dur="500"/>
                                        <p:tgtEl>
                                          <p:spTgt spid="327702"/>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2769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nodeType="clickEffect">
                                  <p:stCondLst>
                                    <p:cond delay="0"/>
                                  </p:stCondLst>
                                  <p:childTnLst>
                                    <p:set>
                                      <p:cBhvr>
                                        <p:cTn id="18" dur="1" fill="hold">
                                          <p:stCondLst>
                                            <p:cond delay="0"/>
                                          </p:stCondLst>
                                        </p:cTn>
                                        <p:tgtEl>
                                          <p:spTgt spid="327691"/>
                                        </p:tgtEl>
                                        <p:attrNameLst>
                                          <p:attrName>style.visibility</p:attrName>
                                        </p:attrNameLst>
                                      </p:cBhvr>
                                      <p:to>
                                        <p:strVal val="visible"/>
                                      </p:to>
                                    </p:set>
                                    <p:animEffect transition="in" filter="fade">
                                      <p:cBhvr>
                                        <p:cTn id="19" dur="1000"/>
                                        <p:tgtEl>
                                          <p:spTgt spid="327691"/>
                                        </p:tgtEl>
                                      </p:cBhvr>
                                    </p:animEffect>
                                    <p:anim calcmode="lin" valueType="num">
                                      <p:cBhvr>
                                        <p:cTn id="20" dur="1000" fill="hold"/>
                                        <p:tgtEl>
                                          <p:spTgt spid="327691"/>
                                        </p:tgtEl>
                                        <p:attrNameLst>
                                          <p:attrName>ppt_x</p:attrName>
                                        </p:attrNameLst>
                                      </p:cBhvr>
                                      <p:tavLst>
                                        <p:tav tm="0">
                                          <p:val>
                                            <p:strVal val="#ppt_x"/>
                                          </p:val>
                                        </p:tav>
                                        <p:tav tm="100000">
                                          <p:val>
                                            <p:strVal val="#ppt_x"/>
                                          </p:val>
                                        </p:tav>
                                      </p:tavLst>
                                    </p:anim>
                                    <p:anim calcmode="lin" valueType="num">
                                      <p:cBhvr>
                                        <p:cTn id="21" dur="1000" fill="hold"/>
                                        <p:tgtEl>
                                          <p:spTgt spid="32769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E4C2CE-E75A-4681-BEC4-A11B3EB70C6E}"/>
              </a:ext>
            </a:extLst>
          </p:cNvPr>
          <p:cNvSpPr>
            <a:spLocks noGrp="1"/>
          </p:cNvSpPr>
          <p:nvPr>
            <p:ph type="title"/>
          </p:nvPr>
        </p:nvSpPr>
        <p:spPr>
          <a:xfrm>
            <a:off x="731639" y="329407"/>
            <a:ext cx="14592060" cy="438926"/>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rmAutofit/>
          </a:bodyPr>
          <a:lstStyle/>
          <a:p>
            <a:r>
              <a:rPr lang="en-US" dirty="0"/>
              <a:t>Endüstriyel </a:t>
            </a:r>
            <a:r>
              <a:rPr lang="en-US" dirty="0" err="1"/>
              <a:t>baca</a:t>
            </a:r>
            <a:r>
              <a:rPr lang="en-US" dirty="0"/>
              <a:t> </a:t>
            </a:r>
            <a:r>
              <a:rPr lang="en-US" dirty="0" err="1"/>
              <a:t>gazlarının</a:t>
            </a:r>
            <a:r>
              <a:rPr lang="en-US" dirty="0"/>
              <a:t> </a:t>
            </a:r>
            <a:r>
              <a:rPr lang="en-US" dirty="0" err="1"/>
              <a:t>gaz</a:t>
            </a:r>
            <a:r>
              <a:rPr lang="en-US" dirty="0"/>
              <a:t> </a:t>
            </a:r>
            <a:r>
              <a:rPr lang="en-US" dirty="0" err="1"/>
              <a:t>analizinin</a:t>
            </a:r>
            <a:r>
              <a:rPr lang="en-US" dirty="0"/>
              <a:t> </a:t>
            </a:r>
            <a:r>
              <a:rPr lang="en-US" dirty="0" err="1"/>
              <a:t>nedenleri</a:t>
            </a:r>
            <a:r>
              <a:rPr lang="tr-TR" dirty="0"/>
              <a:t> ve faydaları</a:t>
            </a:r>
            <a:endParaRPr lang="de-DE" dirty="0"/>
          </a:p>
        </p:txBody>
      </p:sp>
      <p:sp>
        <p:nvSpPr>
          <p:cNvPr id="7" name="Inhaltsplatzhalter 6">
            <a:extLst>
              <a:ext uri="{FF2B5EF4-FFF2-40B4-BE49-F238E27FC236}">
                <a16:creationId xmlns:a16="http://schemas.microsoft.com/office/drawing/2014/main" id="{FBCE76F0-B814-4BF4-B04E-D94C391E11BA}"/>
              </a:ext>
            </a:extLst>
          </p:cNvPr>
          <p:cNvSpPr>
            <a:spLocks noGrp="1"/>
          </p:cNvSpPr>
          <p:nvPr>
            <p:ph idx="1"/>
          </p:nvPr>
        </p:nvSpPr>
        <p:spPr>
          <a:xfrm>
            <a:off x="299590" y="1932669"/>
            <a:ext cx="8687677" cy="2369880"/>
          </a:xfrm>
        </p:spPr>
        <p:txBody>
          <a:bodyPr wrap="square">
            <a:spAutoFit/>
          </a:bodyPr>
          <a:lstStyle/>
          <a:p>
            <a:pPr marL="0" indent="0">
              <a:buNone/>
            </a:pPr>
            <a:r>
              <a:rPr lang="tr-TR" altLang="tr-TR" b="1" dirty="0"/>
              <a:t>Genel Nedenler;</a:t>
            </a:r>
          </a:p>
          <a:p>
            <a:r>
              <a:rPr lang="tr-TR" altLang="tr-TR" dirty="0"/>
              <a:t>Kombi, Brülör ve kazanların verim ayarı ve kontrolü</a:t>
            </a:r>
            <a:endParaRPr lang="en-AU" altLang="tr-TR" sz="1400" dirty="0"/>
          </a:p>
          <a:p>
            <a:r>
              <a:rPr lang="tr-TR" altLang="tr-TR" dirty="0"/>
              <a:t>Emisyon kontrolü</a:t>
            </a:r>
            <a:endParaRPr lang="en-AU" altLang="tr-TR" dirty="0"/>
          </a:p>
          <a:p>
            <a:r>
              <a:rPr lang="tr-TR" altLang="tr-TR" dirty="0"/>
              <a:t>Proses kontrolü</a:t>
            </a:r>
            <a:r>
              <a:rPr lang="tr-TR" sz="2500" b="1" dirty="0"/>
              <a:t> </a:t>
            </a:r>
            <a:endParaRPr lang="de-DE" sz="2500" b="1" dirty="0"/>
          </a:p>
        </p:txBody>
      </p:sp>
      <p:grpSp>
        <p:nvGrpSpPr>
          <p:cNvPr id="18" name="Gruppieren 17">
            <a:extLst>
              <a:ext uri="{FF2B5EF4-FFF2-40B4-BE49-F238E27FC236}">
                <a16:creationId xmlns:a16="http://schemas.microsoft.com/office/drawing/2014/main" id="{3A379519-F899-4C9B-88F9-1724BDF793AC}"/>
              </a:ext>
            </a:extLst>
          </p:cNvPr>
          <p:cNvGrpSpPr/>
          <p:nvPr/>
        </p:nvGrpSpPr>
        <p:grpSpPr>
          <a:xfrm>
            <a:off x="9211717" y="3117609"/>
            <a:ext cx="7272808" cy="4536504"/>
            <a:chOff x="9859789" y="1841573"/>
            <a:chExt cx="7272808" cy="4536504"/>
          </a:xfrm>
        </p:grpSpPr>
        <p:sp>
          <p:nvSpPr>
            <p:cNvPr id="12" name="Pfeil: nach rechts 11">
              <a:extLst>
                <a:ext uri="{FF2B5EF4-FFF2-40B4-BE49-F238E27FC236}">
                  <a16:creationId xmlns:a16="http://schemas.microsoft.com/office/drawing/2014/main" id="{1DABE2CA-EA34-422E-820E-EC9C03679F26}"/>
                </a:ext>
              </a:extLst>
            </p:cNvPr>
            <p:cNvSpPr/>
            <p:nvPr/>
          </p:nvSpPr>
          <p:spPr bwMode="auto">
            <a:xfrm>
              <a:off x="13005364" y="2201615"/>
              <a:ext cx="4127233" cy="720080"/>
            </a:xfrm>
            <a:prstGeom prst="rightArrow">
              <a:avLst/>
            </a:prstGeom>
            <a:solidFill>
              <a:schemeClr val="accent2">
                <a:lumMod val="20000"/>
                <a:lumOff val="80000"/>
              </a:schemeClr>
            </a:solidFill>
            <a:ln>
              <a:noFill/>
            </a:ln>
            <a:effectLst/>
          </p:spPr>
          <p:txBody>
            <a:bodyPr vert="horz" wrap="none" lIns="0" tIns="0" rIns="0" bIns="0" numCol="1" rtlCol="0" anchor="ctr" anchorCtr="0" compatLnSpc="1">
              <a:prstTxWarp prst="textNoShape">
                <a:avLst/>
              </a:prstTxWarp>
            </a:bodyPr>
            <a:lstStyle/>
            <a:p>
              <a:pPr algn="r"/>
              <a:r>
                <a:rPr lang="de-DE" sz="1600"/>
                <a:t>Baca gazı</a:t>
              </a:r>
              <a:endParaRPr kumimoji="0" lang="de-DE" sz="1600" b="0" i="0" u="none" strike="noStrike" cap="none" normalizeH="0" baseline="0" dirty="0">
                <a:ln>
                  <a:noFill/>
                </a:ln>
                <a:solidFill>
                  <a:schemeClr val="tx1"/>
                </a:solidFill>
                <a:effectLst/>
                <a:latin typeface="Arial" charset="0"/>
              </a:endParaRPr>
            </a:p>
          </p:txBody>
        </p:sp>
        <p:sp>
          <p:nvSpPr>
            <p:cNvPr id="16" name="Rechteck 15">
              <a:extLst>
                <a:ext uri="{FF2B5EF4-FFF2-40B4-BE49-F238E27FC236}">
                  <a16:creationId xmlns:a16="http://schemas.microsoft.com/office/drawing/2014/main" id="{D31662B5-E187-4062-8075-8F54B67CE7AA}"/>
                </a:ext>
              </a:extLst>
            </p:cNvPr>
            <p:cNvSpPr/>
            <p:nvPr/>
          </p:nvSpPr>
          <p:spPr bwMode="auto">
            <a:xfrm>
              <a:off x="13089077" y="1841574"/>
              <a:ext cx="1318677" cy="1310543"/>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vert="horz" wrap="none" lIns="72000" tIns="36000" rIns="72000" bIns="36000" numCol="1" rtlCol="0" anchor="t" anchorCtr="0" compatLnSpc="1">
              <a:prstTxWarp prst="textNoShape">
                <a:avLst/>
              </a:prstTxWarp>
              <a:noAutofit/>
            </a:bodyPr>
            <a:lstStyle/>
            <a:p>
              <a:r>
                <a:rPr lang="de-DE" sz="1600">
                  <a:solidFill>
                    <a:schemeClr val="tx1"/>
                  </a:solidFill>
                  <a:latin typeface="Arial" charset="0"/>
                </a:rPr>
                <a:t>Baca gazı</a:t>
              </a:r>
              <a:br>
                <a:rPr lang="de-DE" sz="1600">
                  <a:solidFill>
                    <a:schemeClr val="tx1"/>
                  </a:solidFill>
                  <a:latin typeface="Arial" charset="0"/>
                </a:rPr>
              </a:br>
              <a:r>
                <a:rPr lang="de-DE" sz="1600">
                  <a:solidFill>
                    <a:schemeClr val="tx1"/>
                  </a:solidFill>
                  <a:latin typeface="Arial" charset="0"/>
                </a:rPr>
                <a:t>temizlik</a:t>
              </a:r>
              <a:endParaRPr kumimoji="0" lang="de-DE" sz="1600" b="0" i="0" u="none" strike="noStrike" cap="none" normalizeH="0" baseline="0" dirty="0">
                <a:ln>
                  <a:noFill/>
                </a:ln>
                <a:solidFill>
                  <a:schemeClr val="tx1"/>
                </a:solidFill>
                <a:effectLst/>
                <a:latin typeface="Arial" charset="0"/>
              </a:endParaRPr>
            </a:p>
          </p:txBody>
        </p:sp>
        <p:sp>
          <p:nvSpPr>
            <p:cNvPr id="15" name="Rechteck 14">
              <a:extLst>
                <a:ext uri="{FF2B5EF4-FFF2-40B4-BE49-F238E27FC236}">
                  <a16:creationId xmlns:a16="http://schemas.microsoft.com/office/drawing/2014/main" id="{B78B4A6C-6100-44E7-B54B-37E50A589C9C}"/>
                </a:ext>
              </a:extLst>
            </p:cNvPr>
            <p:cNvSpPr/>
            <p:nvPr/>
          </p:nvSpPr>
          <p:spPr bwMode="auto">
            <a:xfrm>
              <a:off x="11443965" y="1841575"/>
              <a:ext cx="1318677" cy="1310543"/>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vert="horz" wrap="none" lIns="72000" tIns="36000" rIns="72000" bIns="36000" numCol="1" rtlCol="0" anchor="t" anchorCtr="0" compatLnSpc="1">
              <a:prstTxWarp prst="textNoShape">
                <a:avLst/>
              </a:prstTxWarp>
              <a:noAutofit/>
            </a:bodyPr>
            <a:lstStyle/>
            <a:p>
              <a:r>
                <a:rPr lang="de-DE" sz="1600">
                  <a:solidFill>
                    <a:schemeClr val="tx1"/>
                  </a:solidFill>
                  <a:latin typeface="Arial" charset="0"/>
                </a:rPr>
                <a:t>Yanma</a:t>
              </a:r>
              <a:endParaRPr kumimoji="0" lang="de-DE" sz="1600" b="0" i="0" u="none" strike="noStrike" cap="none" normalizeH="0" baseline="0" dirty="0">
                <a:ln>
                  <a:noFill/>
                </a:ln>
                <a:solidFill>
                  <a:schemeClr val="tx1"/>
                </a:solidFill>
                <a:effectLst/>
                <a:latin typeface="Arial" charset="0"/>
              </a:endParaRPr>
            </a:p>
          </p:txBody>
        </p:sp>
        <p:sp>
          <p:nvSpPr>
            <p:cNvPr id="13" name="Flussdiagramm: Mehrere Dokumente 12">
              <a:extLst>
                <a:ext uri="{FF2B5EF4-FFF2-40B4-BE49-F238E27FC236}">
                  <a16:creationId xmlns:a16="http://schemas.microsoft.com/office/drawing/2014/main" id="{2D65C4CE-8045-499C-91F8-141F4FA9193E}"/>
                </a:ext>
              </a:extLst>
            </p:cNvPr>
            <p:cNvSpPr/>
            <p:nvPr/>
          </p:nvSpPr>
          <p:spPr bwMode="auto">
            <a:xfrm>
              <a:off x="11450517" y="3065710"/>
              <a:ext cx="3859297" cy="3312367"/>
            </a:xfrm>
            <a:prstGeom prst="flowChartMultidocumen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none" lIns="72000" tIns="36000" rIns="0" bIns="36000" numCol="1" rtlCol="0" anchor="ctr" anchorCtr="0" compatLnSpc="1">
              <a:prstTxWarp prst="textNoShape">
                <a:avLst/>
              </a:prstTxWarp>
            </a:bodyPr>
            <a:lstStyle/>
            <a:p>
              <a:pPr algn="l"/>
              <a:r>
                <a:rPr lang="de-DE" sz="1500" b="1" dirty="0">
                  <a:solidFill>
                    <a:schemeClr val="tx1"/>
                  </a:solidFill>
                  <a:latin typeface="Arial" charset="0"/>
                </a:rPr>
                <a:t>Farklı </a:t>
              </a:r>
              <a:r>
                <a:rPr lang="de-DE" sz="1500" b="1" dirty="0" err="1">
                  <a:solidFill>
                    <a:schemeClr val="tx1"/>
                  </a:solidFill>
                  <a:latin typeface="Arial" charset="0"/>
                </a:rPr>
                <a:t>süreçler</a:t>
              </a:r>
              <a:r>
                <a:rPr lang="de-DE" sz="1500" b="1" dirty="0">
                  <a:solidFill>
                    <a:schemeClr val="tx1"/>
                  </a:solidFill>
                  <a:latin typeface="Arial" charset="0"/>
                </a:rPr>
                <a:t>, </a:t>
              </a:r>
              <a:r>
                <a:rPr lang="de-DE" sz="1500" b="1" dirty="0" err="1">
                  <a:solidFill>
                    <a:schemeClr val="tx1"/>
                  </a:solidFill>
                  <a:latin typeface="Arial" charset="0"/>
                </a:rPr>
                <a:t>örneğin</a:t>
              </a:r>
              <a:r>
                <a:rPr lang="de-DE" sz="1500" b="1" dirty="0">
                  <a:solidFill>
                    <a:schemeClr val="tx1"/>
                  </a:solidFill>
                  <a:latin typeface="Arial" charset="0"/>
                </a:rPr>
                <a:t>,
</a:t>
              </a:r>
              <a:r>
                <a:rPr lang="de-DE" sz="1500" dirty="0">
                  <a:solidFill>
                    <a:schemeClr val="tx1"/>
                  </a:solidFill>
                  <a:latin typeface="Arial" charset="0"/>
                </a:rPr>
                <a:t>Isı </a:t>
              </a:r>
              <a:r>
                <a:rPr lang="de-DE" sz="1500" dirty="0" err="1">
                  <a:solidFill>
                    <a:schemeClr val="tx1"/>
                  </a:solidFill>
                  <a:latin typeface="Arial" charset="0"/>
                </a:rPr>
                <a:t>üretimi</a:t>
              </a:r>
              <a:r>
                <a:rPr lang="de-DE" sz="1500" dirty="0">
                  <a:solidFill>
                    <a:schemeClr val="tx1"/>
                  </a:solidFill>
                  <a:latin typeface="Arial" charset="0"/>
                </a:rPr>
                <a:t>
Enerji </a:t>
              </a:r>
              <a:r>
                <a:rPr lang="de-DE" sz="1500" dirty="0" err="1">
                  <a:solidFill>
                    <a:schemeClr val="tx1"/>
                  </a:solidFill>
                  <a:latin typeface="Arial" charset="0"/>
                </a:rPr>
                <a:t>üretimi</a:t>
              </a:r>
              <a:r>
                <a:rPr lang="de-DE" sz="1500" dirty="0">
                  <a:solidFill>
                    <a:schemeClr val="tx1"/>
                  </a:solidFill>
                  <a:latin typeface="Arial" charset="0"/>
                </a:rPr>
                <a:t>
</a:t>
              </a:r>
              <a:r>
                <a:rPr lang="de-DE" sz="1500" dirty="0" err="1">
                  <a:solidFill>
                    <a:schemeClr val="tx1"/>
                  </a:solidFill>
                  <a:latin typeface="Arial" charset="0"/>
                </a:rPr>
                <a:t>buhar</a:t>
              </a:r>
              <a:r>
                <a:rPr lang="de-DE" sz="1500" dirty="0">
                  <a:solidFill>
                    <a:schemeClr val="tx1"/>
                  </a:solidFill>
                  <a:latin typeface="Arial" charset="0"/>
                </a:rPr>
                <a:t> </a:t>
              </a:r>
              <a:r>
                <a:rPr lang="de-DE" sz="1500" dirty="0" err="1">
                  <a:solidFill>
                    <a:schemeClr val="tx1"/>
                  </a:solidFill>
                  <a:latin typeface="Arial" charset="0"/>
                </a:rPr>
                <a:t>üretimi</a:t>
              </a:r>
              <a:r>
                <a:rPr lang="de-DE" sz="1500" dirty="0">
                  <a:solidFill>
                    <a:schemeClr val="tx1"/>
                  </a:solidFill>
                  <a:latin typeface="Arial" charset="0"/>
                </a:rPr>
                <a:t>
</a:t>
              </a:r>
              <a:r>
                <a:rPr lang="de-DE" sz="1500" dirty="0" err="1">
                  <a:solidFill>
                    <a:schemeClr val="tx1"/>
                  </a:solidFill>
                  <a:latin typeface="Arial" charset="0"/>
                </a:rPr>
                <a:t>Termal</a:t>
              </a:r>
              <a:r>
                <a:rPr lang="de-DE" sz="1500" dirty="0">
                  <a:solidFill>
                    <a:schemeClr val="tx1"/>
                  </a:solidFill>
                  <a:latin typeface="Arial" charset="0"/>
                </a:rPr>
                <a:t> </a:t>
              </a:r>
              <a:r>
                <a:rPr lang="de-DE" sz="1500" dirty="0" err="1">
                  <a:solidFill>
                    <a:schemeClr val="tx1"/>
                  </a:solidFill>
                  <a:latin typeface="Arial" charset="0"/>
                </a:rPr>
                <a:t>tedavi</a:t>
              </a:r>
              <a:r>
                <a:rPr lang="de-DE" sz="1500" dirty="0">
                  <a:solidFill>
                    <a:schemeClr val="tx1"/>
                  </a:solidFill>
                  <a:latin typeface="Arial" charset="0"/>
                </a:rPr>
                <a:t>
</a:t>
              </a:r>
              <a:r>
                <a:rPr lang="de-DE" sz="1500" dirty="0" err="1">
                  <a:solidFill>
                    <a:schemeClr val="tx1"/>
                  </a:solidFill>
                  <a:latin typeface="Arial" charset="0"/>
                </a:rPr>
                <a:t>Atık</a:t>
              </a:r>
              <a:r>
                <a:rPr lang="de-DE" sz="1500" dirty="0">
                  <a:solidFill>
                    <a:schemeClr val="tx1"/>
                  </a:solidFill>
                  <a:latin typeface="Arial" charset="0"/>
                </a:rPr>
                <a:t> </a:t>
              </a:r>
              <a:r>
                <a:rPr lang="de-DE" sz="1500" dirty="0" err="1">
                  <a:solidFill>
                    <a:schemeClr val="tx1"/>
                  </a:solidFill>
                  <a:latin typeface="Arial" charset="0"/>
                </a:rPr>
                <a:t>yakma</a:t>
              </a:r>
              <a:r>
                <a:rPr lang="de-DE" sz="1500" dirty="0">
                  <a:solidFill>
                    <a:schemeClr val="tx1"/>
                  </a:solidFill>
                  <a:latin typeface="Arial" charset="0"/>
                </a:rPr>
                <a:t>
</a:t>
              </a:r>
              <a:r>
                <a:rPr lang="de-DE" sz="1500" dirty="0" err="1">
                  <a:solidFill>
                    <a:schemeClr val="tx1"/>
                  </a:solidFill>
                  <a:latin typeface="Arial" charset="0"/>
                </a:rPr>
                <a:t>yanma</a:t>
              </a:r>
              <a:r>
                <a:rPr lang="de-DE" sz="1500" dirty="0">
                  <a:solidFill>
                    <a:schemeClr val="tx1"/>
                  </a:solidFill>
                  <a:latin typeface="Arial" charset="0"/>
                </a:rPr>
                <a:t> (</a:t>
              </a:r>
              <a:r>
                <a:rPr lang="de-DE" sz="1500" dirty="0" err="1">
                  <a:solidFill>
                    <a:schemeClr val="tx1"/>
                  </a:solidFill>
                  <a:latin typeface="Arial" charset="0"/>
                </a:rPr>
                <a:t>çimento</a:t>
              </a:r>
              <a:r>
                <a:rPr lang="de-DE" sz="1500" dirty="0">
                  <a:solidFill>
                    <a:schemeClr val="tx1"/>
                  </a:solidFill>
                  <a:latin typeface="Arial" charset="0"/>
                </a:rPr>
                <a:t>, </a:t>
              </a:r>
              <a:r>
                <a:rPr lang="de-DE" sz="1500" dirty="0" err="1">
                  <a:solidFill>
                    <a:schemeClr val="tx1"/>
                  </a:solidFill>
                  <a:latin typeface="Arial" charset="0"/>
                </a:rPr>
                <a:t>seramik</a:t>
              </a:r>
              <a:r>
                <a:rPr lang="de-DE" sz="1500" dirty="0">
                  <a:solidFill>
                    <a:schemeClr val="tx1"/>
                  </a:solidFill>
                  <a:latin typeface="Arial" charset="0"/>
                </a:rPr>
                <a:t>, ...)
</a:t>
              </a:r>
              <a:r>
                <a:rPr lang="de-DE" sz="1500" dirty="0" err="1">
                  <a:solidFill>
                    <a:schemeClr val="tx1"/>
                  </a:solidFill>
                  <a:latin typeface="Arial" charset="0"/>
                </a:rPr>
                <a:t>eritme</a:t>
              </a:r>
              <a:r>
                <a:rPr lang="de-DE" sz="1500" dirty="0">
                  <a:solidFill>
                    <a:schemeClr val="tx1"/>
                  </a:solidFill>
                  <a:latin typeface="Arial" charset="0"/>
                </a:rPr>
                <a:t> (</a:t>
              </a:r>
              <a:r>
                <a:rPr lang="de-DE" sz="1500" dirty="0" err="1">
                  <a:solidFill>
                    <a:schemeClr val="tx1"/>
                  </a:solidFill>
                  <a:latin typeface="Arial" charset="0"/>
                </a:rPr>
                <a:t>çelik</a:t>
              </a:r>
              <a:r>
                <a:rPr lang="de-DE" sz="1500" dirty="0">
                  <a:solidFill>
                    <a:schemeClr val="tx1"/>
                  </a:solidFill>
                  <a:latin typeface="Arial" charset="0"/>
                </a:rPr>
                <a:t>, </a:t>
              </a:r>
              <a:r>
                <a:rPr lang="de-DE" sz="1500" dirty="0" err="1">
                  <a:solidFill>
                    <a:schemeClr val="tx1"/>
                  </a:solidFill>
                  <a:latin typeface="Arial" charset="0"/>
                </a:rPr>
                <a:t>cam</a:t>
              </a:r>
              <a:r>
                <a:rPr lang="de-DE" sz="1500" dirty="0">
                  <a:solidFill>
                    <a:schemeClr val="tx1"/>
                  </a:solidFill>
                  <a:latin typeface="Arial" charset="0"/>
                </a:rPr>
                <a:t>, ...)</a:t>
              </a:r>
              <a:endParaRPr kumimoji="0" lang="de-DE" sz="1500" i="0" u="none" strike="noStrike" cap="none" normalizeH="0" baseline="0" dirty="0">
                <a:ln>
                  <a:noFill/>
                </a:ln>
                <a:solidFill>
                  <a:schemeClr val="tx1"/>
                </a:solidFill>
                <a:effectLst/>
                <a:latin typeface="Arial" charset="0"/>
              </a:endParaRPr>
            </a:p>
          </p:txBody>
        </p:sp>
        <p:sp>
          <p:nvSpPr>
            <p:cNvPr id="8" name="Pfeil: nach rechts 7">
              <a:extLst>
                <a:ext uri="{FF2B5EF4-FFF2-40B4-BE49-F238E27FC236}">
                  <a16:creationId xmlns:a16="http://schemas.microsoft.com/office/drawing/2014/main" id="{41194DE6-4FF9-4ECA-9B05-2EB9260F8441}"/>
                </a:ext>
              </a:extLst>
            </p:cNvPr>
            <p:cNvSpPr/>
            <p:nvPr/>
          </p:nvSpPr>
          <p:spPr bwMode="auto">
            <a:xfrm>
              <a:off x="9859789" y="1841575"/>
              <a:ext cx="1610623" cy="720080"/>
            </a:xfrm>
            <a:prstGeom prst="rightArrow">
              <a:avLst/>
            </a:prstGeom>
            <a:solidFill>
              <a:schemeClr val="accent3"/>
            </a:solidFill>
            <a:ln>
              <a:noFill/>
            </a:ln>
            <a:effectLst/>
          </p:spPr>
          <p:txBody>
            <a:bodyPr vert="horz" wrap="none" lIns="0" tIns="0" rIns="0" bIns="0" numCol="1" rtlCol="0" anchor="ctr" anchorCtr="0" compatLnSpc="1">
              <a:prstTxWarp prst="textNoShape">
                <a:avLst/>
              </a:prstTxWarp>
            </a:bodyPr>
            <a:lstStyle/>
            <a:p>
              <a:r>
                <a:rPr lang="de-DE" sz="1600"/>
                <a:t>Yakıt</a:t>
              </a:r>
              <a:endParaRPr kumimoji="0" lang="de-DE" sz="1600" b="0" i="0" u="none" strike="noStrike" cap="none" normalizeH="0" baseline="0" dirty="0">
                <a:ln>
                  <a:noFill/>
                </a:ln>
                <a:solidFill>
                  <a:schemeClr val="tx1"/>
                </a:solidFill>
                <a:effectLst/>
                <a:latin typeface="Arial" charset="0"/>
              </a:endParaRPr>
            </a:p>
          </p:txBody>
        </p:sp>
        <p:sp>
          <p:nvSpPr>
            <p:cNvPr id="9" name="Pfeil: nach rechts 8">
              <a:extLst>
                <a:ext uri="{FF2B5EF4-FFF2-40B4-BE49-F238E27FC236}">
                  <a16:creationId xmlns:a16="http://schemas.microsoft.com/office/drawing/2014/main" id="{9BF6E367-3F15-4D69-BCE4-165F58F5AEFD}"/>
                </a:ext>
              </a:extLst>
            </p:cNvPr>
            <p:cNvSpPr/>
            <p:nvPr/>
          </p:nvSpPr>
          <p:spPr bwMode="auto">
            <a:xfrm>
              <a:off x="9859789" y="2576053"/>
              <a:ext cx="1610623" cy="720080"/>
            </a:xfrm>
            <a:prstGeom prst="rightArrow">
              <a:avLst/>
            </a:prstGeom>
            <a:solidFill>
              <a:schemeClr val="accent2">
                <a:lumMod val="20000"/>
                <a:lumOff val="80000"/>
              </a:schemeClr>
            </a:solidFill>
            <a:ln>
              <a:noFill/>
            </a:ln>
            <a:effectLst/>
          </p:spPr>
          <p:txBody>
            <a:bodyPr vert="horz" wrap="none" lIns="0" tIns="0" rIns="0" bIns="0" numCol="1" rtlCol="0" anchor="ctr" anchorCtr="0" compatLnSpc="1">
              <a:prstTxWarp prst="textNoShape">
                <a:avLst/>
              </a:prstTxWarp>
            </a:bodyPr>
            <a:lstStyle/>
            <a:p>
              <a:r>
                <a:rPr lang="de-DE" sz="1600"/>
                <a:t>Hava</a:t>
              </a:r>
              <a:endParaRPr kumimoji="0" lang="de-DE" sz="1600" b="0" i="0" u="none" strike="noStrike" cap="none" normalizeH="0" baseline="0" dirty="0">
                <a:ln>
                  <a:noFill/>
                </a:ln>
                <a:solidFill>
                  <a:schemeClr val="tx1"/>
                </a:solidFill>
                <a:effectLst/>
                <a:latin typeface="Arial" charset="0"/>
              </a:endParaRPr>
            </a:p>
          </p:txBody>
        </p:sp>
        <p:sp>
          <p:nvSpPr>
            <p:cNvPr id="10" name="Pfeil: nach rechts 9">
              <a:extLst>
                <a:ext uri="{FF2B5EF4-FFF2-40B4-BE49-F238E27FC236}">
                  <a16:creationId xmlns:a16="http://schemas.microsoft.com/office/drawing/2014/main" id="{EDB810B5-EA01-4B3C-89A2-45995A19C425}"/>
                </a:ext>
              </a:extLst>
            </p:cNvPr>
            <p:cNvSpPr/>
            <p:nvPr/>
          </p:nvSpPr>
          <p:spPr bwMode="auto">
            <a:xfrm rot="5400000">
              <a:off x="11707371" y="2655611"/>
              <a:ext cx="828092" cy="461833"/>
            </a:xfrm>
            <a:prstGeom prst="rightArrow">
              <a:avLst/>
            </a:prstGeom>
            <a:solidFill>
              <a:schemeClr val="accent1">
                <a:lumMod val="60000"/>
                <a:lumOff val="40000"/>
              </a:schemeClr>
            </a:solidFill>
            <a:ln>
              <a:noFill/>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p:txBody>
        </p:sp>
        <p:sp>
          <p:nvSpPr>
            <p:cNvPr id="14" name="Pfeil: nach rechts 13">
              <a:extLst>
                <a:ext uri="{FF2B5EF4-FFF2-40B4-BE49-F238E27FC236}">
                  <a16:creationId xmlns:a16="http://schemas.microsoft.com/office/drawing/2014/main" id="{8F5F43C0-1223-4393-A382-BA37F207D649}"/>
                </a:ext>
              </a:extLst>
            </p:cNvPr>
            <p:cNvSpPr/>
            <p:nvPr/>
          </p:nvSpPr>
          <p:spPr bwMode="auto">
            <a:xfrm rot="16200000">
              <a:off x="13198604" y="2731923"/>
              <a:ext cx="576063" cy="523560"/>
            </a:xfrm>
            <a:prstGeom prst="rightArrow">
              <a:avLst/>
            </a:prstGeom>
            <a:solidFill>
              <a:schemeClr val="accent1">
                <a:lumMod val="60000"/>
                <a:lumOff val="40000"/>
              </a:schemeClr>
            </a:solidFill>
            <a:ln>
              <a:noFill/>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p:txBody>
        </p:sp>
        <p:sp>
          <p:nvSpPr>
            <p:cNvPr id="17" name="Rechteck 16">
              <a:extLst>
                <a:ext uri="{FF2B5EF4-FFF2-40B4-BE49-F238E27FC236}">
                  <a16:creationId xmlns:a16="http://schemas.microsoft.com/office/drawing/2014/main" id="{C1508F39-AE61-452A-AAFA-B383F5186DDD}"/>
                </a:ext>
              </a:extLst>
            </p:cNvPr>
            <p:cNvSpPr/>
            <p:nvPr/>
          </p:nvSpPr>
          <p:spPr bwMode="auto">
            <a:xfrm>
              <a:off x="14650476" y="1841573"/>
              <a:ext cx="1318677" cy="1310543"/>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vert="horz" wrap="none" lIns="72000" tIns="36000" rIns="72000" bIns="36000" numCol="1" rtlCol="0" anchor="t" anchorCtr="0" compatLnSpc="1">
              <a:prstTxWarp prst="textNoShape">
                <a:avLst/>
              </a:prstTxWarp>
              <a:noAutofit/>
            </a:bodyPr>
            <a:lstStyle/>
            <a:p>
              <a:r>
                <a:rPr lang="de-DE" sz="1600">
                  <a:solidFill>
                    <a:schemeClr val="tx1"/>
                  </a:solidFill>
                  <a:latin typeface="Arial" charset="0"/>
                </a:rPr>
                <a:t>Emisyon</a:t>
              </a:r>
              <a:br>
                <a:rPr lang="de-DE" sz="1600">
                  <a:solidFill>
                    <a:schemeClr val="tx1"/>
                  </a:solidFill>
                  <a:latin typeface="Arial" charset="0"/>
                </a:rPr>
              </a:br>
              <a:r>
                <a:rPr lang="de-DE" sz="1600">
                  <a:solidFill>
                    <a:schemeClr val="tx1"/>
                  </a:solidFill>
                  <a:latin typeface="Arial" charset="0"/>
                </a:rPr>
                <a:t>Kontrol</a:t>
              </a:r>
              <a:endParaRPr kumimoji="0" lang="de-DE" sz="1600" b="0" i="0" u="none" strike="noStrike" cap="none" normalizeH="0" baseline="0" dirty="0">
                <a:ln>
                  <a:noFill/>
                </a:ln>
                <a:solidFill>
                  <a:schemeClr val="tx1"/>
                </a:solidFill>
                <a:effectLst/>
                <a:latin typeface="Arial" charset="0"/>
              </a:endParaRPr>
            </a:p>
          </p:txBody>
        </p:sp>
      </p:grpSp>
      <p:sp>
        <p:nvSpPr>
          <p:cNvPr id="3" name="Inhaltsplatzhalter 6">
            <a:extLst>
              <a:ext uri="{FF2B5EF4-FFF2-40B4-BE49-F238E27FC236}">
                <a16:creationId xmlns:a16="http://schemas.microsoft.com/office/drawing/2014/main" id="{5BF80FE8-198C-6B10-E475-93C365B6067B}"/>
              </a:ext>
            </a:extLst>
          </p:cNvPr>
          <p:cNvSpPr txBox="1">
            <a:spLocks/>
          </p:cNvSpPr>
          <p:nvPr/>
        </p:nvSpPr>
        <p:spPr bwMode="auto">
          <a:xfrm>
            <a:off x="312670" y="5600151"/>
            <a:ext cx="8687677"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356654" indent="-356654" algn="l" rtl="0" eaLnBrk="1" fontAlgn="base" hangingPunct="1">
              <a:spcBef>
                <a:spcPct val="50000"/>
              </a:spcBef>
              <a:spcAft>
                <a:spcPct val="0"/>
              </a:spcAft>
              <a:buClr>
                <a:schemeClr val="accent1"/>
              </a:buClr>
              <a:buChar char="•"/>
              <a:defRPr sz="2800">
                <a:solidFill>
                  <a:schemeClr val="accent2"/>
                </a:solidFill>
                <a:latin typeface="+mn-lt"/>
                <a:ea typeface="+mn-ea"/>
                <a:cs typeface="+mn-cs"/>
              </a:defRPr>
            </a:lvl1pPr>
            <a:lvl2pPr marL="1094347" algn="l" rtl="0" eaLnBrk="1" fontAlgn="base" hangingPunct="1">
              <a:spcBef>
                <a:spcPct val="50000"/>
              </a:spcBef>
              <a:spcAft>
                <a:spcPct val="0"/>
              </a:spcAft>
              <a:defRPr sz="2400">
                <a:solidFill>
                  <a:srgbClr val="58585A"/>
                </a:solidFill>
                <a:latin typeface="+mn-lt"/>
              </a:defRPr>
            </a:lvl2pPr>
            <a:lvl3pPr marL="2188692" algn="l" rtl="0" eaLnBrk="1" fontAlgn="base" hangingPunct="1">
              <a:spcBef>
                <a:spcPct val="50000"/>
              </a:spcBef>
              <a:spcAft>
                <a:spcPct val="0"/>
              </a:spcAft>
              <a:defRPr sz="2100">
                <a:solidFill>
                  <a:srgbClr val="58585A"/>
                </a:solidFill>
                <a:latin typeface="+mn-lt"/>
              </a:defRPr>
            </a:lvl3pPr>
            <a:lvl4pPr marL="3109284" algn="l" rtl="0" eaLnBrk="1" fontAlgn="base" hangingPunct="1">
              <a:spcBef>
                <a:spcPct val="20000"/>
              </a:spcBef>
              <a:spcAft>
                <a:spcPct val="0"/>
              </a:spcAft>
              <a:defRPr sz="2700">
                <a:solidFill>
                  <a:schemeClr val="tx1"/>
                </a:solidFill>
                <a:latin typeface="+mn-lt"/>
              </a:defRPr>
            </a:lvl4pPr>
            <a:lvl5pPr marL="4206678" algn="l" rtl="0" eaLnBrk="1" fontAlgn="base" hangingPunct="1">
              <a:spcBef>
                <a:spcPct val="20000"/>
              </a:spcBef>
              <a:spcAft>
                <a:spcPct val="0"/>
              </a:spcAft>
              <a:defRPr sz="2700">
                <a:solidFill>
                  <a:schemeClr val="tx1"/>
                </a:solidFill>
                <a:latin typeface="+mn-lt"/>
              </a:defRPr>
            </a:lvl5pPr>
            <a:lvl6pPr marL="5084594" algn="l" rtl="0" eaLnBrk="1" fontAlgn="base" hangingPunct="1">
              <a:spcBef>
                <a:spcPct val="20000"/>
              </a:spcBef>
              <a:spcAft>
                <a:spcPct val="0"/>
              </a:spcAft>
              <a:defRPr sz="2700">
                <a:solidFill>
                  <a:schemeClr val="tx1"/>
                </a:solidFill>
                <a:latin typeface="+mn-lt"/>
              </a:defRPr>
            </a:lvl6pPr>
            <a:lvl7pPr marL="5962509" algn="l" rtl="0" eaLnBrk="1" fontAlgn="base" hangingPunct="1">
              <a:spcBef>
                <a:spcPct val="20000"/>
              </a:spcBef>
              <a:spcAft>
                <a:spcPct val="0"/>
              </a:spcAft>
              <a:defRPr sz="2700">
                <a:solidFill>
                  <a:schemeClr val="tx1"/>
                </a:solidFill>
                <a:latin typeface="+mn-lt"/>
              </a:defRPr>
            </a:lvl7pPr>
            <a:lvl8pPr marL="6840424" algn="l" rtl="0" eaLnBrk="1" fontAlgn="base" hangingPunct="1">
              <a:spcBef>
                <a:spcPct val="20000"/>
              </a:spcBef>
              <a:spcAft>
                <a:spcPct val="0"/>
              </a:spcAft>
              <a:defRPr sz="2700">
                <a:solidFill>
                  <a:schemeClr val="tx1"/>
                </a:solidFill>
                <a:latin typeface="+mn-lt"/>
              </a:defRPr>
            </a:lvl8pPr>
            <a:lvl9pPr marL="7718340" algn="l" rtl="0" eaLnBrk="1" fontAlgn="base" hangingPunct="1">
              <a:spcBef>
                <a:spcPct val="20000"/>
              </a:spcBef>
              <a:spcAft>
                <a:spcPct val="0"/>
              </a:spcAft>
              <a:defRPr sz="2700">
                <a:solidFill>
                  <a:schemeClr val="tx1"/>
                </a:solidFill>
                <a:latin typeface="+mn-lt"/>
              </a:defRPr>
            </a:lvl9pPr>
          </a:lstStyle>
          <a:p>
            <a:pPr marL="0" indent="0">
              <a:buFontTx/>
              <a:buNone/>
            </a:pPr>
            <a:r>
              <a:rPr lang="tr-TR" altLang="tr-TR" b="1" kern="0" dirty="0"/>
              <a:t>Faydalar;</a:t>
            </a:r>
          </a:p>
          <a:p>
            <a:r>
              <a:rPr lang="tr-TR" altLang="tr-TR" kern="0" dirty="0"/>
              <a:t>Kazanların verimliliğini artırmak</a:t>
            </a:r>
          </a:p>
          <a:p>
            <a:r>
              <a:rPr lang="tr-TR" altLang="tr-TR" dirty="0"/>
              <a:t>Y</a:t>
            </a:r>
            <a:r>
              <a:rPr lang="en-AU" altLang="tr-TR" dirty="0" err="1"/>
              <a:t>akıt</a:t>
            </a:r>
            <a:r>
              <a:rPr lang="en-AU" altLang="tr-TR" dirty="0"/>
              <a:t> &amp; para </a:t>
            </a:r>
            <a:r>
              <a:rPr lang="en-AU" altLang="tr-TR" dirty="0" err="1"/>
              <a:t>tasarrufu</a:t>
            </a:r>
            <a:endParaRPr lang="en-AU" altLang="tr-TR" dirty="0"/>
          </a:p>
          <a:p>
            <a:r>
              <a:rPr lang="tr-TR" sz="2500" kern="0" dirty="0"/>
              <a:t>Emisyonları azaltmak </a:t>
            </a:r>
            <a:endParaRPr lang="de-DE" sz="2500" kern="0" dirty="0"/>
          </a:p>
        </p:txBody>
      </p:sp>
    </p:spTree>
    <p:extLst>
      <p:ext uri="{BB962C8B-B14F-4D97-AF65-F5344CB8AC3E}">
        <p14:creationId xmlns:p14="http://schemas.microsoft.com/office/powerpoint/2010/main" val="299843868"/>
      </p:ext>
    </p:extLst>
  </p:cSld>
  <p:clrMapOvr>
    <a:masterClrMapping/>
  </p:clrMapOvr>
  <p:transition spd="med">
    <p:zo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90AF414E-AFA9-497E-B0F2-CBE55ABB0AD4}"/>
              </a:ext>
            </a:extLst>
          </p:cNvPr>
          <p:cNvSpPr>
            <a:spLocks noChangeArrowheads="1"/>
          </p:cNvSpPr>
          <p:nvPr/>
        </p:nvSpPr>
        <p:spPr bwMode="auto">
          <a:xfrm>
            <a:off x="3091037" y="2366265"/>
            <a:ext cx="7560840" cy="2441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0307" tIns="64010" rIns="130307" bIns="64010"/>
          <a:lstStyle>
            <a:defPPr>
              <a:defRPr lang="en-US"/>
            </a:defPPr>
            <a:lvl1pPr algn="ctr" rtl="0" fontAlgn="base">
              <a:spcBef>
                <a:spcPct val="50000"/>
              </a:spcBef>
              <a:spcAft>
                <a:spcPct val="0"/>
              </a:spcAft>
              <a:defRPr sz="3100" kern="1200">
                <a:solidFill>
                  <a:schemeClr val="tx1"/>
                </a:solidFill>
                <a:latin typeface="Arial" charset="0"/>
                <a:ea typeface="+mn-ea"/>
                <a:cs typeface="+mn-cs"/>
              </a:defRPr>
            </a:lvl1pPr>
            <a:lvl2pPr marL="877915" algn="ctr" rtl="0" fontAlgn="base">
              <a:spcBef>
                <a:spcPct val="50000"/>
              </a:spcBef>
              <a:spcAft>
                <a:spcPct val="0"/>
              </a:spcAft>
              <a:defRPr sz="3100" kern="1200">
                <a:solidFill>
                  <a:schemeClr val="tx1"/>
                </a:solidFill>
                <a:latin typeface="Arial" charset="0"/>
                <a:ea typeface="+mn-ea"/>
                <a:cs typeface="+mn-cs"/>
              </a:defRPr>
            </a:lvl2pPr>
            <a:lvl3pPr marL="1755831" algn="ctr" rtl="0" fontAlgn="base">
              <a:spcBef>
                <a:spcPct val="50000"/>
              </a:spcBef>
              <a:spcAft>
                <a:spcPct val="0"/>
              </a:spcAft>
              <a:defRPr sz="3100" kern="1200">
                <a:solidFill>
                  <a:schemeClr val="tx1"/>
                </a:solidFill>
                <a:latin typeface="Arial" charset="0"/>
                <a:ea typeface="+mn-ea"/>
                <a:cs typeface="+mn-cs"/>
              </a:defRPr>
            </a:lvl3pPr>
            <a:lvl4pPr marL="2633746" algn="ctr" rtl="0" fontAlgn="base">
              <a:spcBef>
                <a:spcPct val="50000"/>
              </a:spcBef>
              <a:spcAft>
                <a:spcPct val="0"/>
              </a:spcAft>
              <a:defRPr sz="3100" kern="1200">
                <a:solidFill>
                  <a:schemeClr val="tx1"/>
                </a:solidFill>
                <a:latin typeface="Arial" charset="0"/>
                <a:ea typeface="+mn-ea"/>
                <a:cs typeface="+mn-cs"/>
              </a:defRPr>
            </a:lvl4pPr>
            <a:lvl5pPr marL="3511662" algn="ctr" rtl="0" fontAlgn="base">
              <a:spcBef>
                <a:spcPct val="50000"/>
              </a:spcBef>
              <a:spcAft>
                <a:spcPct val="0"/>
              </a:spcAft>
              <a:defRPr sz="3100" kern="1200">
                <a:solidFill>
                  <a:schemeClr val="tx1"/>
                </a:solidFill>
                <a:latin typeface="Arial" charset="0"/>
                <a:ea typeface="+mn-ea"/>
                <a:cs typeface="+mn-cs"/>
              </a:defRPr>
            </a:lvl5pPr>
            <a:lvl6pPr marL="4389577" algn="l" defTabSz="1755831" rtl="0" eaLnBrk="1" latinLnBrk="0" hangingPunct="1">
              <a:defRPr sz="3100" kern="1200">
                <a:solidFill>
                  <a:schemeClr val="tx1"/>
                </a:solidFill>
                <a:latin typeface="Arial" charset="0"/>
                <a:ea typeface="+mn-ea"/>
                <a:cs typeface="+mn-cs"/>
              </a:defRPr>
            </a:lvl6pPr>
            <a:lvl7pPr marL="5267493" algn="l" defTabSz="1755831" rtl="0" eaLnBrk="1" latinLnBrk="0" hangingPunct="1">
              <a:defRPr sz="3100" kern="1200">
                <a:solidFill>
                  <a:schemeClr val="tx1"/>
                </a:solidFill>
                <a:latin typeface="Arial" charset="0"/>
                <a:ea typeface="+mn-ea"/>
                <a:cs typeface="+mn-cs"/>
              </a:defRPr>
            </a:lvl7pPr>
            <a:lvl8pPr marL="6145408" algn="l" defTabSz="1755831" rtl="0" eaLnBrk="1" latinLnBrk="0" hangingPunct="1">
              <a:defRPr sz="3100" kern="1200">
                <a:solidFill>
                  <a:schemeClr val="tx1"/>
                </a:solidFill>
                <a:latin typeface="Arial" charset="0"/>
                <a:ea typeface="+mn-ea"/>
                <a:cs typeface="+mn-cs"/>
              </a:defRPr>
            </a:lvl8pPr>
            <a:lvl9pPr marL="7023324" algn="l" defTabSz="1755831" rtl="0" eaLnBrk="1" latinLnBrk="0" hangingPunct="1">
              <a:defRPr sz="3100" kern="1200">
                <a:solidFill>
                  <a:schemeClr val="tx1"/>
                </a:solidFill>
                <a:latin typeface="Arial" charset="0"/>
                <a:ea typeface="+mn-ea"/>
                <a:cs typeface="+mn-cs"/>
              </a:defRPr>
            </a:lvl9pPr>
          </a:lstStyle>
          <a:p>
            <a:pPr>
              <a:lnSpc>
                <a:spcPct val="130000"/>
              </a:lnSpc>
              <a:spcBef>
                <a:spcPct val="20000"/>
              </a:spcBef>
              <a:buSzPct val="100000"/>
              <a:defRPr/>
            </a:pPr>
            <a:r>
              <a:rPr lang="tr-TR" altLang="tr-TR" sz="4000" dirty="0">
                <a:effectLst>
                  <a:outerShdw blurRad="38100" dist="38100" dir="2700000" algn="tl">
                    <a:srgbClr val="C0C0C0"/>
                  </a:outerShdw>
                </a:effectLst>
                <a:latin typeface="Arial" panose="020B0604020202020204" pitchFamily="34" charset="0"/>
              </a:rPr>
              <a:t>Ölçülebileni ölçün, ölçülemeyeni ölçülebilir hale getirin.</a:t>
            </a:r>
          </a:p>
        </p:txBody>
      </p:sp>
      <p:sp>
        <p:nvSpPr>
          <p:cNvPr id="6" name="Rectangle 2">
            <a:extLst>
              <a:ext uri="{FF2B5EF4-FFF2-40B4-BE49-F238E27FC236}">
                <a16:creationId xmlns:a16="http://schemas.microsoft.com/office/drawing/2014/main" id="{57D50E8A-D1E7-4100-A414-B00296E09457}"/>
              </a:ext>
            </a:extLst>
          </p:cNvPr>
          <p:cNvSpPr txBox="1">
            <a:spLocks noChangeArrowheads="1"/>
          </p:cNvSpPr>
          <p:nvPr/>
        </p:nvSpPr>
        <p:spPr>
          <a:xfrm>
            <a:off x="-725387" y="1049487"/>
            <a:ext cx="8321308" cy="1316778"/>
          </a:xfrm>
          <a:prstGeom prst="rect">
            <a:avLst/>
          </a:prstGeom>
          <a:noFill/>
          <a:ln/>
          <a:extLst>
            <a:ext uri="{91240B29-F687-4F45-9708-019B960494DF}">
              <a14:hiddenLine xmlns:a14="http://schemas.microsoft.com/office/drawing/2010/main" w="12700">
                <a:solidFill>
                  <a:schemeClr val="tx1"/>
                </a:solidFill>
                <a:miter lim="800000"/>
                <a:headEnd/>
                <a:tailEnd/>
              </a14:hiddenLine>
            </a:ext>
          </a:extLst>
        </p:spPr>
        <p:txBody>
          <a:bodyPr lIns="130307" tIns="64010" rIns="130307" bIns="64010"/>
          <a:lstStyle>
            <a:defPPr>
              <a:defRPr lang="en-US"/>
            </a:defPPr>
            <a:lvl1pPr algn="ctr" rtl="0" fontAlgn="base">
              <a:spcBef>
                <a:spcPct val="50000"/>
              </a:spcBef>
              <a:spcAft>
                <a:spcPct val="0"/>
              </a:spcAft>
              <a:defRPr sz="3100" kern="1200">
                <a:solidFill>
                  <a:schemeClr val="tx1"/>
                </a:solidFill>
                <a:latin typeface="Arial" charset="0"/>
                <a:ea typeface="+mn-ea"/>
                <a:cs typeface="+mn-cs"/>
              </a:defRPr>
            </a:lvl1pPr>
            <a:lvl2pPr marL="877915" algn="ctr" rtl="0" fontAlgn="base">
              <a:spcBef>
                <a:spcPct val="50000"/>
              </a:spcBef>
              <a:spcAft>
                <a:spcPct val="0"/>
              </a:spcAft>
              <a:defRPr sz="3100" kern="1200">
                <a:solidFill>
                  <a:schemeClr val="tx1"/>
                </a:solidFill>
                <a:latin typeface="Arial" charset="0"/>
                <a:ea typeface="+mn-ea"/>
                <a:cs typeface="+mn-cs"/>
              </a:defRPr>
            </a:lvl2pPr>
            <a:lvl3pPr marL="1755831" algn="ctr" rtl="0" fontAlgn="base">
              <a:spcBef>
                <a:spcPct val="50000"/>
              </a:spcBef>
              <a:spcAft>
                <a:spcPct val="0"/>
              </a:spcAft>
              <a:defRPr sz="3100" kern="1200">
                <a:solidFill>
                  <a:schemeClr val="tx1"/>
                </a:solidFill>
                <a:latin typeface="Arial" charset="0"/>
                <a:ea typeface="+mn-ea"/>
                <a:cs typeface="+mn-cs"/>
              </a:defRPr>
            </a:lvl3pPr>
            <a:lvl4pPr marL="2633746" algn="ctr" rtl="0" fontAlgn="base">
              <a:spcBef>
                <a:spcPct val="50000"/>
              </a:spcBef>
              <a:spcAft>
                <a:spcPct val="0"/>
              </a:spcAft>
              <a:defRPr sz="3100" kern="1200">
                <a:solidFill>
                  <a:schemeClr val="tx1"/>
                </a:solidFill>
                <a:latin typeface="Arial" charset="0"/>
                <a:ea typeface="+mn-ea"/>
                <a:cs typeface="+mn-cs"/>
              </a:defRPr>
            </a:lvl4pPr>
            <a:lvl5pPr marL="3511662" algn="ctr" rtl="0" fontAlgn="base">
              <a:spcBef>
                <a:spcPct val="50000"/>
              </a:spcBef>
              <a:spcAft>
                <a:spcPct val="0"/>
              </a:spcAft>
              <a:defRPr sz="3100" kern="1200">
                <a:solidFill>
                  <a:schemeClr val="tx1"/>
                </a:solidFill>
                <a:latin typeface="Arial" charset="0"/>
                <a:ea typeface="+mn-ea"/>
                <a:cs typeface="+mn-cs"/>
              </a:defRPr>
            </a:lvl5pPr>
            <a:lvl6pPr marL="4389577" algn="l" defTabSz="1755831" rtl="0" eaLnBrk="1" latinLnBrk="0" hangingPunct="1">
              <a:defRPr sz="3100" kern="1200">
                <a:solidFill>
                  <a:schemeClr val="tx1"/>
                </a:solidFill>
                <a:latin typeface="Arial" charset="0"/>
                <a:ea typeface="+mn-ea"/>
                <a:cs typeface="+mn-cs"/>
              </a:defRPr>
            </a:lvl6pPr>
            <a:lvl7pPr marL="5267493" algn="l" defTabSz="1755831" rtl="0" eaLnBrk="1" latinLnBrk="0" hangingPunct="1">
              <a:defRPr sz="3100" kern="1200">
                <a:solidFill>
                  <a:schemeClr val="tx1"/>
                </a:solidFill>
                <a:latin typeface="Arial" charset="0"/>
                <a:ea typeface="+mn-ea"/>
                <a:cs typeface="+mn-cs"/>
              </a:defRPr>
            </a:lvl7pPr>
            <a:lvl8pPr marL="6145408" algn="l" defTabSz="1755831" rtl="0" eaLnBrk="1" latinLnBrk="0" hangingPunct="1">
              <a:defRPr sz="3100" kern="1200">
                <a:solidFill>
                  <a:schemeClr val="tx1"/>
                </a:solidFill>
                <a:latin typeface="Arial" charset="0"/>
                <a:ea typeface="+mn-ea"/>
                <a:cs typeface="+mn-cs"/>
              </a:defRPr>
            </a:lvl8pPr>
            <a:lvl9pPr marL="7023324" algn="l" defTabSz="1755831" rtl="0" eaLnBrk="1" latinLnBrk="0" hangingPunct="1">
              <a:defRPr sz="3100" kern="1200">
                <a:solidFill>
                  <a:schemeClr val="tx1"/>
                </a:solidFill>
                <a:latin typeface="Arial" charset="0"/>
                <a:ea typeface="+mn-ea"/>
                <a:cs typeface="+mn-cs"/>
              </a:defRPr>
            </a:lvl9pPr>
          </a:lstStyle>
          <a:p>
            <a:pPr>
              <a:lnSpc>
                <a:spcPct val="130000"/>
              </a:lnSpc>
              <a:buFontTx/>
              <a:buNone/>
              <a:defRPr/>
            </a:pPr>
            <a:r>
              <a:rPr lang="tr-TR" altLang="tr-TR" sz="5760" kern="0" dirty="0">
                <a:solidFill>
                  <a:srgbClr val="FF3300"/>
                </a:solidFill>
                <a:effectLst>
                  <a:outerShdw blurRad="38100" dist="38100" dir="2700000" algn="tl">
                    <a:srgbClr val="C0C0C0"/>
                  </a:outerShdw>
                </a:effectLst>
              </a:rPr>
              <a:t>Ölçmek bilmektir …</a:t>
            </a:r>
          </a:p>
        </p:txBody>
      </p:sp>
      <p:sp>
        <p:nvSpPr>
          <p:cNvPr id="7" name="Rectangle 6">
            <a:extLst>
              <a:ext uri="{FF2B5EF4-FFF2-40B4-BE49-F238E27FC236}">
                <a16:creationId xmlns:a16="http://schemas.microsoft.com/office/drawing/2014/main" id="{FAFD6E7C-46D7-4568-A39A-76FCAA6B187E}"/>
              </a:ext>
            </a:extLst>
          </p:cNvPr>
          <p:cNvSpPr>
            <a:spLocks noChangeArrowheads="1"/>
          </p:cNvSpPr>
          <p:nvPr/>
        </p:nvSpPr>
        <p:spPr bwMode="auto">
          <a:xfrm>
            <a:off x="7618619" y="4001815"/>
            <a:ext cx="3489336" cy="56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0307" tIns="64010" rIns="130307" bIns="64010"/>
          <a:lstStyle>
            <a:defPPr>
              <a:defRPr lang="en-US"/>
            </a:defPPr>
            <a:lvl1pPr algn="ctr" rtl="0" fontAlgn="base">
              <a:spcBef>
                <a:spcPct val="50000"/>
              </a:spcBef>
              <a:spcAft>
                <a:spcPct val="0"/>
              </a:spcAft>
              <a:defRPr sz="3100" kern="1200">
                <a:solidFill>
                  <a:schemeClr val="tx1"/>
                </a:solidFill>
                <a:latin typeface="Arial" charset="0"/>
                <a:ea typeface="+mn-ea"/>
                <a:cs typeface="+mn-cs"/>
              </a:defRPr>
            </a:lvl1pPr>
            <a:lvl2pPr marL="877915" algn="ctr" rtl="0" fontAlgn="base">
              <a:spcBef>
                <a:spcPct val="50000"/>
              </a:spcBef>
              <a:spcAft>
                <a:spcPct val="0"/>
              </a:spcAft>
              <a:defRPr sz="3100" kern="1200">
                <a:solidFill>
                  <a:schemeClr val="tx1"/>
                </a:solidFill>
                <a:latin typeface="Arial" charset="0"/>
                <a:ea typeface="+mn-ea"/>
                <a:cs typeface="+mn-cs"/>
              </a:defRPr>
            </a:lvl2pPr>
            <a:lvl3pPr marL="1755831" algn="ctr" rtl="0" fontAlgn="base">
              <a:spcBef>
                <a:spcPct val="50000"/>
              </a:spcBef>
              <a:spcAft>
                <a:spcPct val="0"/>
              </a:spcAft>
              <a:defRPr sz="3100" kern="1200">
                <a:solidFill>
                  <a:schemeClr val="tx1"/>
                </a:solidFill>
                <a:latin typeface="Arial" charset="0"/>
                <a:ea typeface="+mn-ea"/>
                <a:cs typeface="+mn-cs"/>
              </a:defRPr>
            </a:lvl3pPr>
            <a:lvl4pPr marL="2633746" algn="ctr" rtl="0" fontAlgn="base">
              <a:spcBef>
                <a:spcPct val="50000"/>
              </a:spcBef>
              <a:spcAft>
                <a:spcPct val="0"/>
              </a:spcAft>
              <a:defRPr sz="3100" kern="1200">
                <a:solidFill>
                  <a:schemeClr val="tx1"/>
                </a:solidFill>
                <a:latin typeface="Arial" charset="0"/>
                <a:ea typeface="+mn-ea"/>
                <a:cs typeface="+mn-cs"/>
              </a:defRPr>
            </a:lvl4pPr>
            <a:lvl5pPr marL="3511662" algn="ctr" rtl="0" fontAlgn="base">
              <a:spcBef>
                <a:spcPct val="50000"/>
              </a:spcBef>
              <a:spcAft>
                <a:spcPct val="0"/>
              </a:spcAft>
              <a:defRPr sz="3100" kern="1200">
                <a:solidFill>
                  <a:schemeClr val="tx1"/>
                </a:solidFill>
                <a:latin typeface="Arial" charset="0"/>
                <a:ea typeface="+mn-ea"/>
                <a:cs typeface="+mn-cs"/>
              </a:defRPr>
            </a:lvl5pPr>
            <a:lvl6pPr marL="4389577" algn="l" defTabSz="1755831" rtl="0" eaLnBrk="1" latinLnBrk="0" hangingPunct="1">
              <a:defRPr sz="3100" kern="1200">
                <a:solidFill>
                  <a:schemeClr val="tx1"/>
                </a:solidFill>
                <a:latin typeface="Arial" charset="0"/>
                <a:ea typeface="+mn-ea"/>
                <a:cs typeface="+mn-cs"/>
              </a:defRPr>
            </a:lvl6pPr>
            <a:lvl7pPr marL="5267493" algn="l" defTabSz="1755831" rtl="0" eaLnBrk="1" latinLnBrk="0" hangingPunct="1">
              <a:defRPr sz="3100" kern="1200">
                <a:solidFill>
                  <a:schemeClr val="tx1"/>
                </a:solidFill>
                <a:latin typeface="Arial" charset="0"/>
                <a:ea typeface="+mn-ea"/>
                <a:cs typeface="+mn-cs"/>
              </a:defRPr>
            </a:lvl7pPr>
            <a:lvl8pPr marL="6145408" algn="l" defTabSz="1755831" rtl="0" eaLnBrk="1" latinLnBrk="0" hangingPunct="1">
              <a:defRPr sz="3100" kern="1200">
                <a:solidFill>
                  <a:schemeClr val="tx1"/>
                </a:solidFill>
                <a:latin typeface="Arial" charset="0"/>
                <a:ea typeface="+mn-ea"/>
                <a:cs typeface="+mn-cs"/>
              </a:defRPr>
            </a:lvl8pPr>
            <a:lvl9pPr marL="7023324" algn="l" defTabSz="1755831" rtl="0" eaLnBrk="1" latinLnBrk="0" hangingPunct="1">
              <a:defRPr sz="3100" kern="1200">
                <a:solidFill>
                  <a:schemeClr val="tx1"/>
                </a:solidFill>
                <a:latin typeface="Arial" charset="0"/>
                <a:ea typeface="+mn-ea"/>
                <a:cs typeface="+mn-cs"/>
              </a:defRPr>
            </a:lvl9pPr>
          </a:lstStyle>
          <a:p>
            <a:pPr>
              <a:lnSpc>
                <a:spcPct val="130000"/>
              </a:lnSpc>
              <a:spcBef>
                <a:spcPct val="20000"/>
              </a:spcBef>
              <a:buSzPct val="100000"/>
              <a:defRPr/>
            </a:pPr>
            <a:r>
              <a:rPr lang="tr-TR" altLang="tr-TR" sz="3600" dirty="0">
                <a:solidFill>
                  <a:srgbClr val="FF3300"/>
                </a:solidFill>
                <a:effectLst>
                  <a:outerShdw blurRad="38100" dist="38100" dir="2700000" algn="tl">
                    <a:srgbClr val="C0C0C0"/>
                  </a:outerShdw>
                </a:effectLst>
                <a:latin typeface="Arial" panose="020B0604020202020204" pitchFamily="34" charset="0"/>
              </a:rPr>
              <a:t>Galileo </a:t>
            </a:r>
            <a:r>
              <a:rPr lang="tr-TR" altLang="tr-TR" sz="3600" dirty="0" err="1">
                <a:solidFill>
                  <a:srgbClr val="FF3300"/>
                </a:solidFill>
                <a:effectLst>
                  <a:outerShdw blurRad="38100" dist="38100" dir="2700000" algn="tl">
                    <a:srgbClr val="C0C0C0"/>
                  </a:outerShdw>
                </a:effectLst>
                <a:latin typeface="Arial" panose="020B0604020202020204" pitchFamily="34" charset="0"/>
              </a:rPr>
              <a:t>Galilei</a:t>
            </a:r>
            <a:endParaRPr lang="tr-TR" altLang="tr-TR" sz="3600" dirty="0">
              <a:solidFill>
                <a:srgbClr val="FF3300"/>
              </a:solidFill>
              <a:effectLst>
                <a:outerShdw blurRad="38100" dist="38100" dir="2700000" algn="tl">
                  <a:srgbClr val="C0C0C0"/>
                </a:outerShdw>
              </a:effectLst>
              <a:latin typeface="Arial" panose="020B0604020202020204" pitchFamily="34" charset="0"/>
            </a:endParaRPr>
          </a:p>
        </p:txBody>
      </p:sp>
      <p:sp>
        <p:nvSpPr>
          <p:cNvPr id="3" name="Metin kutusu 2">
            <a:extLst>
              <a:ext uri="{FF2B5EF4-FFF2-40B4-BE49-F238E27FC236}">
                <a16:creationId xmlns:a16="http://schemas.microsoft.com/office/drawing/2014/main" id="{DE49773A-30F4-B4D3-F636-26590BE4159B}"/>
              </a:ext>
            </a:extLst>
          </p:cNvPr>
          <p:cNvSpPr txBox="1"/>
          <p:nvPr/>
        </p:nvSpPr>
        <p:spPr>
          <a:xfrm>
            <a:off x="3811117" y="6594103"/>
            <a:ext cx="9577064" cy="646331"/>
          </a:xfrm>
          <a:prstGeom prst="rect">
            <a:avLst/>
          </a:prstGeom>
          <a:noFill/>
        </p:spPr>
        <p:txBody>
          <a:bodyPr wrap="square">
            <a:spAutoFit/>
          </a:bodyPr>
          <a:lstStyle/>
          <a:p>
            <a:r>
              <a:rPr lang="tr-TR" sz="3600" dirty="0"/>
              <a:t>"Gözle bakarak yanma ayarı yapılabilir mi?"</a:t>
            </a:r>
          </a:p>
        </p:txBody>
      </p:sp>
    </p:spTree>
    <p:extLst>
      <p:ext uri="{BB962C8B-B14F-4D97-AF65-F5344CB8AC3E}">
        <p14:creationId xmlns:p14="http://schemas.microsoft.com/office/powerpoint/2010/main" val="23656272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9.xml><?xml version="1.0" encoding="utf-8"?>
<p:tagLst xmlns:a="http://schemas.openxmlformats.org/drawingml/2006/main" xmlns:r="http://schemas.openxmlformats.org/officeDocument/2006/relationships" xmlns:p="http://schemas.openxmlformats.org/presentationml/2006/main">
  <p:tag name="VCTCREATESHAPEHANDLED" val="0"/>
</p:tagLst>
</file>

<file path=ppt/theme/theme1.xml><?xml version="1.0" encoding="utf-8"?>
<a:theme xmlns:a="http://schemas.openxmlformats.org/drawingml/2006/main" name="Testo_SE&amp;CO_KGaA_Master_PPT_2017_16to9">
  <a:themeElements>
    <a:clrScheme name="CD-2017 Blue look">
      <a:dk1>
        <a:srgbClr val="000000"/>
      </a:dk1>
      <a:lt1>
        <a:srgbClr val="FFFFFF"/>
      </a:lt1>
      <a:dk2>
        <a:srgbClr val="000000"/>
      </a:dk2>
      <a:lt2>
        <a:srgbClr val="FFFFFF"/>
      </a:lt2>
      <a:accent1>
        <a:srgbClr val="FF9900"/>
      </a:accent1>
      <a:accent2>
        <a:srgbClr val="1F4D5E"/>
      </a:accent2>
      <a:accent3>
        <a:srgbClr val="648798"/>
      </a:accent3>
      <a:accent4>
        <a:srgbClr val="B6C9D4"/>
      </a:accent4>
      <a:accent5>
        <a:srgbClr val="DAE4EA"/>
      </a:accent5>
      <a:accent6>
        <a:srgbClr val="FFD699"/>
      </a:accent6>
      <a:hlink>
        <a:srgbClr val="B6C9D4"/>
      </a:hlink>
      <a:folHlink>
        <a:srgbClr val="B6C9D4"/>
      </a:folHlink>
    </a:clrScheme>
    <a:fontScheme name="Larissa">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solidFill>
          <a:schemeClr val="accent1"/>
        </a:solidFill>
        <a:ln w="9525" cap="flat" cmpd="sng" algn="ctr">
          <a:solidFill>
            <a:srgbClr val="58585A"/>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spAutoFit/>
      </a:bodyPr>
      <a:lstStyle>
        <a:defPPr algn="l">
          <a:defRPr sz="1800" smtClean="0">
            <a:solidFill>
              <a:srgbClr val="58585A"/>
            </a:solidFill>
          </a:defRPr>
        </a:defPPr>
      </a:lstStyle>
    </a:txDef>
  </a:objectDefaults>
  <a:extraClrSchemeLst>
    <a:extraClrScheme>
      <a:clrScheme name="Larissa 1">
        <a:dk1>
          <a:srgbClr val="000000"/>
        </a:dk1>
        <a:lt1>
          <a:srgbClr val="FFFFFF"/>
        </a:lt1>
        <a:dk2>
          <a:srgbClr val="000000"/>
        </a:dk2>
        <a:lt2>
          <a:srgbClr val="808080"/>
        </a:lt2>
        <a:accent1>
          <a:srgbClr val="FF6600"/>
        </a:accent1>
        <a:accent2>
          <a:srgbClr val="C0C0C0"/>
        </a:accent2>
        <a:accent3>
          <a:srgbClr val="FFFFFF"/>
        </a:accent3>
        <a:accent4>
          <a:srgbClr val="000000"/>
        </a:accent4>
        <a:accent5>
          <a:srgbClr val="FFB8AA"/>
        </a:accent5>
        <a:accent6>
          <a:srgbClr val="AEAEAE"/>
        </a:accent6>
        <a:hlink>
          <a:srgbClr val="777777"/>
        </a:hlink>
        <a:folHlink>
          <a:srgbClr val="D3D3C1"/>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sto_SE&amp;CO_KGaA_Master_PPT_2017_16to9.potx" id="{EF877B94-8E9A-4F37-90AC-0DFF69FE6FBF}" vid="{FA5AC359-2416-4E57-B6B0-C27D1DA3B024}"/>
    </a:ext>
  </a:ext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8041B73837352D4DA5CF27083EE1FAB2" ma:contentTypeVersion="15" ma:contentTypeDescription="Ein neues Dokument erstellen." ma:contentTypeScope="" ma:versionID="dcfe8b5a694445dd028ed92576a264c2">
  <xsd:schema xmlns:xsd="http://www.w3.org/2001/XMLSchema" xmlns:xs="http://www.w3.org/2001/XMLSchema" xmlns:p="http://schemas.microsoft.com/office/2006/metadata/properties" xmlns:ns2="43d15ace-2c76-4b73-a297-d5c79feb0ce9" xmlns:ns3="03f4ae79-6eac-4fbd-a854-18a19f2d6280" targetNamespace="http://schemas.microsoft.com/office/2006/metadata/properties" ma:root="true" ma:fieldsID="6826bb450a7956be03cbdc94d92bd3c0" ns2:_="" ns3:_="">
    <xsd:import namespace="43d15ace-2c76-4b73-a297-d5c79feb0ce9"/>
    <xsd:import namespace="03f4ae79-6eac-4fbd-a854-18a19f2d6280"/>
    <xsd:element name="properties">
      <xsd:complexType>
        <xsd:sequence>
          <xsd:element name="documentManagement">
            <xsd:complexType>
              <xsd:all>
                <xsd:element ref="ns2:Description" minOccurs="0"/>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d15ace-2c76-4b73-a297-d5c79feb0ce9" elementFormDefault="qualified">
    <xsd:import namespace="http://schemas.microsoft.com/office/2006/documentManagement/types"/>
    <xsd:import namespace="http://schemas.microsoft.com/office/infopath/2007/PartnerControls"/>
    <xsd:element name="Description" ma:index="8" nillable="true" ma:displayName="Description" ma:format="Dropdown" ma:internalName="Description">
      <xsd:simpleType>
        <xsd:restriction base="dms:Note">
          <xsd:maxLength value="255"/>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lcf76f155ced4ddcb4097134ff3c332f" ma:index="14" nillable="true" ma:taxonomy="true" ma:internalName="lcf76f155ced4ddcb4097134ff3c332f" ma:taxonomyFieldName="MediaServiceImageTags" ma:displayName="Bildmarkierungen" ma:readOnly="false" ma:fieldId="{5cf76f15-5ced-4ddc-b409-7134ff3c332f}" ma:taxonomyMulti="true" ma:sspId="bda43d19-1ea2-462e-80ec-5161796ed9ce"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f4ae79-6eac-4fbd-a854-18a19f2d6280" elementFormDefault="qualified">
    <xsd:import namespace="http://schemas.microsoft.com/office/2006/documentManagement/types"/>
    <xsd:import namespace="http://schemas.microsoft.com/office/infopath/2007/PartnerControls"/>
    <xsd:element name="SharedWithUsers" ma:index="11"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Freigegeben für - Details" ma:internalName="SharedWithDetails" ma:readOnly="true">
      <xsd:simpleType>
        <xsd:restriction base="dms:Note">
          <xsd:maxLength value="255"/>
        </xsd:restriction>
      </xsd:simpleType>
    </xsd:element>
    <xsd:element name="TaxCatchAll" ma:index="15" nillable="true" ma:displayName="Taxonomy Catch All Column" ma:hidden="true" ma:list="{23f31884-6ac4-4e34-8857-fe0c0db7b9d0}" ma:internalName="TaxCatchAll" ma:showField="CatchAllData" ma:web="03f4ae79-6eac-4fbd-a854-18a19f2d62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3f4ae79-6eac-4fbd-a854-18a19f2d6280" xsi:nil="true"/>
    <lcf76f155ced4ddcb4097134ff3c332f xmlns="43d15ace-2c76-4b73-a297-d5c79feb0ce9">
      <Terms xmlns="http://schemas.microsoft.com/office/infopath/2007/PartnerControls"/>
    </lcf76f155ced4ddcb4097134ff3c332f>
    <SharedWithUsers xmlns="03f4ae79-6eac-4fbd-a854-18a19f2d6280">
      <UserInfo>
        <DisplayName>Kim, Jin</DisplayName>
        <AccountId>2008</AccountId>
        <AccountType/>
      </UserInfo>
    </SharedWithUsers>
    <Description xmlns="43d15ace-2c76-4b73-a297-d5c79feb0ce9" xsi:nil="true"/>
  </documentManagement>
</p:properties>
</file>

<file path=customXml/itemProps1.xml><?xml version="1.0" encoding="utf-8"?>
<ds:datastoreItem xmlns:ds="http://schemas.openxmlformats.org/officeDocument/2006/customXml" ds:itemID="{BA446B0D-851B-4808-A892-BE259EC140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d15ace-2c76-4b73-a297-d5c79feb0ce9"/>
    <ds:schemaRef ds:uri="03f4ae79-6eac-4fbd-a854-18a19f2d62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E50A56A-0839-4970-A222-FFCD7AD667DB}">
  <ds:schemaRefs>
    <ds:schemaRef ds:uri="http://schemas.microsoft.com/sharepoint/v3/contenttype/forms"/>
  </ds:schemaRefs>
</ds:datastoreItem>
</file>

<file path=customXml/itemProps3.xml><?xml version="1.0" encoding="utf-8"?>
<ds:datastoreItem xmlns:ds="http://schemas.openxmlformats.org/officeDocument/2006/customXml" ds:itemID="{67F921D8-8FC3-4E58-ABC5-7CB1055BB02D}">
  <ds:schemaRefs>
    <ds:schemaRef ds:uri="http://schemas.microsoft.com/office/2006/metadata/properties"/>
    <ds:schemaRef ds:uri="http://schemas.microsoft.com/office/infopath/2007/PartnerControls"/>
    <ds:schemaRef ds:uri="6afdbb9d-abea-4321-8047-9e3e2c524037"/>
    <ds:schemaRef ds:uri="42dd5038-3396-46bf-8f8c-807b9e8ee656"/>
    <ds:schemaRef ds:uri="03f4ae79-6eac-4fbd-a854-18a19f2d6280"/>
    <ds:schemaRef ds:uri="43d15ace-2c76-4b73-a297-d5c79feb0ce9"/>
  </ds:schemaRefs>
</ds:datastoreItem>
</file>

<file path=docProps/app.xml><?xml version="1.0" encoding="utf-8"?>
<Properties xmlns="http://schemas.openxmlformats.org/officeDocument/2006/extended-properties" xmlns:vt="http://schemas.openxmlformats.org/officeDocument/2006/docPropsVTypes">
  <Template>Testo_SE&amp;CO_KGaA_Master_PPT_2017_16to9</Template>
  <TotalTime>168</TotalTime>
  <Words>1196</Words>
  <Application>Microsoft Office PowerPoint</Application>
  <PresentationFormat>Özel</PresentationFormat>
  <Paragraphs>201</Paragraphs>
  <Slides>20</Slides>
  <Notes>16</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1</vt:i4>
      </vt:variant>
      <vt:variant>
        <vt:lpstr>Slayt Başlıkları</vt:lpstr>
      </vt:variant>
      <vt:variant>
        <vt:i4>20</vt:i4>
      </vt:variant>
    </vt:vector>
  </HeadingPairs>
  <TitlesOfParts>
    <vt:vector size="26" baseType="lpstr">
      <vt:lpstr>Arial</vt:lpstr>
      <vt:lpstr>Roboto</vt:lpstr>
      <vt:lpstr>Roboto Light</vt:lpstr>
      <vt:lpstr>Tenorite Display</vt:lpstr>
      <vt:lpstr>Testo_SE&amp;CO_KGaA_Master_PPT_2017_16to9</vt:lpstr>
      <vt:lpstr>think-cell Slide</vt:lpstr>
      <vt:lpstr>Doğru Analiz, Maksimum Verim:  Baca Gazı ve Yanma Verimlilik Ölçümünde Yeni Nesil Çözümler</vt:lpstr>
      <vt:lpstr>PowerPoint Sunusu</vt:lpstr>
      <vt:lpstr>testo -Temel başarı faktörleri</vt:lpstr>
      <vt:lpstr>Tesis yönetiminde akıllı ölçüm cihazları - testo</vt:lpstr>
      <vt:lpstr>Doğru Analiz, Maksimum Verim:  Baca Gazı ve Yanma Verimlilik Ölçümünde Yeni Nesil Çözümler</vt:lpstr>
      <vt:lpstr>PowerPoint Sunusu</vt:lpstr>
      <vt:lpstr>PowerPoint Sunusu</vt:lpstr>
      <vt:lpstr>Endüstriyel baca gazlarının gaz analizinin nedenleri ve faydaları</vt:lpstr>
      <vt:lpstr>PowerPoint Sunusu</vt:lpstr>
      <vt:lpstr>Baca Gazı Analiz Cihazının Bizlere Sağladıkları</vt:lpstr>
      <vt:lpstr>Emisyon Ölçüm Cihazlarımız </vt:lpstr>
      <vt:lpstr>Verimlilik Ölçüm Cihazlarımız </vt:lpstr>
      <vt:lpstr>Testo &amp; Emisyon Ölçümleri </vt:lpstr>
      <vt:lpstr>Verimlilik Kontrolleri ve Termal Çözümler</vt:lpstr>
      <vt:lpstr>Verimlilik Kontrolleri ve Termal Çözümler</vt:lpstr>
      <vt:lpstr>Verimlilik Kontrolleri ve Gaz Kaçak Dedektörleri</vt:lpstr>
      <vt:lpstr>Verimlilik Kontrolleri ve Gaz Kaçak Dedektörleri</vt:lpstr>
      <vt:lpstr>Sızıntı dedektörü ailesi – testo 51x</vt:lpstr>
      <vt:lpstr>Doğru Analiz &amp; Maksimum Verim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Combined Heat and Power (CHP)</dc:title>
  <dc:creator>Andrick, Dr. Oliver</dc:creator>
  <cp:lastModifiedBy>Alasalvaroglu, Onur</cp:lastModifiedBy>
  <cp:revision>31</cp:revision>
  <dcterms:created xsi:type="dcterms:W3CDTF">2023-02-07T12:03:11Z</dcterms:created>
  <dcterms:modified xsi:type="dcterms:W3CDTF">2026-06-16T10:45:40Z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Quelle">
    <vt:lpwstr>Testotemplate</vt:lpwstr>
  </property>
  <property fmtid="{D5CDD505-2E9C-101B-9397-08002B2CF9AE}" pid="3" name="ContentTypeId">
    <vt:lpwstr>0x0101008041B73837352D4DA5CF27083EE1FAB2</vt:lpwstr>
  </property>
  <property fmtid="{D5CDD505-2E9C-101B-9397-08002B2CF9AE}" pid="4" name="MediaServiceImageTags">
    <vt:lpwstr/>
  </property>
</Properties>
</file>