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345" r:id="rId3"/>
    <p:sldId id="346" r:id="rId4"/>
    <p:sldId id="347" r:id="rId5"/>
    <p:sldId id="311" r:id="rId6"/>
    <p:sldId id="343" r:id="rId7"/>
    <p:sldId id="320" r:id="rId8"/>
    <p:sldId id="318" r:id="rId9"/>
    <p:sldId id="322" r:id="rId10"/>
    <p:sldId id="324" r:id="rId11"/>
    <p:sldId id="321" r:id="rId12"/>
    <p:sldId id="348" r:id="rId13"/>
    <p:sldId id="349" r:id="rId14"/>
    <p:sldId id="331" r:id="rId15"/>
    <p:sldId id="328" r:id="rId16"/>
    <p:sldId id="332" r:id="rId17"/>
    <p:sldId id="335" r:id="rId18"/>
    <p:sldId id="336" r:id="rId19"/>
    <p:sldId id="337" r:id="rId20"/>
    <p:sldId id="338" r:id="rId21"/>
    <p:sldId id="329" r:id="rId22"/>
    <p:sldId id="327" r:id="rId23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584" autoAdjust="0"/>
  </p:normalViewPr>
  <p:slideViewPr>
    <p:cSldViewPr snapToGrid="0">
      <p:cViewPr varScale="1">
        <p:scale>
          <a:sx n="103" d="100"/>
          <a:sy n="103" d="100"/>
        </p:scale>
        <p:origin x="91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B4BD8230-D90A-4AAE-AD32-78184B710081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6D084F0-7DD5-4211-B6A1-0946FBBA8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12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faenerji.com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alfaenerji.com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B32AA6F-0653-2446-E6D1-3CCD293D8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B70C6-D117-B415-4785-F9C098CE4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142E13FF-E81A-7CE2-D5CC-5EE88893A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7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A10E3-F99B-4CD4-44EC-002142903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FCAA122B-F6E7-4598-56FE-E15219506B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l="-185" t="10291" r="185" b="18567"/>
          <a:stretch>
            <a:fillRect/>
          </a:stretch>
        </p:blipFill>
        <p:spPr>
          <a:xfrm>
            <a:off x="-988" y="1"/>
            <a:ext cx="12192988" cy="6857999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1539E42F-5128-4D9A-C39F-D8E7CA668223}"/>
              </a:ext>
            </a:extLst>
          </p:cNvPr>
          <p:cNvSpPr txBox="1"/>
          <p:nvPr/>
        </p:nvSpPr>
        <p:spPr>
          <a:xfrm>
            <a:off x="9710928" y="6297561"/>
            <a:ext cx="2387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www.alfaenerji.com</a:t>
            </a: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C093459-AB39-146C-ECE9-252B8A493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0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7ACD0D4-DD86-81D4-6B1C-1D19C081A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1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A500DF4-C488-F691-83B2-A9503DEE4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8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5182E-792D-73F4-7857-311880802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C314060-1724-5883-B7C2-93CE7E494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4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EEA1D-4E78-98CD-202D-7B21F39CE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51BBEC4-E8AB-0BFD-20E6-9C24F22AC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3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75A89-8DAC-63D7-482E-A155E7F93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E616C5A-2C7D-396D-22D9-155EACB60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7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FB45B-314C-E592-E6BE-7730E5281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16128E5-9009-23FD-93BF-4268B0F2E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4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7448A-8211-14E2-A026-BD2F84B9B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6B39C34-2754-CD6B-F662-B28A00281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9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E7617-1D65-DABE-AA59-DB184F22A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3C931C7-CE64-6281-D5F6-5765F5ACC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0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0552C-8ABA-2F24-8FF8-E13C2A0D8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D150233-6D8F-3852-2D0B-FAA496283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5A6713FC-3D66-8E93-E2A3-6610A8FDF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6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55109-DC55-CC8F-3099-27B061F85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60827AF-CB82-FEE7-9E56-8F5E0B591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8" y="0"/>
            <a:ext cx="12192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3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0EDB0-0FAF-D2D6-DFB1-100C595C7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C8D08D8D-6952-96CE-73CA-DD4676EC5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3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3C98B-B387-E9C1-4BB7-EBE3695A7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21B4D48-A739-0929-2EAA-15110F40D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0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483F4-0DD8-0D5D-E069-9AB62B2E7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1A6A68D-FF3B-EB6E-67B2-3B00F9795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2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1BB0C-4DCE-A397-E348-6DF9E33D5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6BAFF5F-1DB1-0004-E5AC-833F79779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90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125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E49C5-3954-2A9C-54D4-224B26B12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A467603-89D1-5121-C3D6-062D3D0BC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0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DDF39-2D10-4954-676D-707AAB8EF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8CE2E9C-00EE-7823-4C84-226560773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3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BF2B3-4FDB-D0DA-4F01-5E101BE62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>
            <a:extLst>
              <a:ext uri="{FF2B5EF4-FFF2-40B4-BE49-F238E27FC236}">
                <a16:creationId xmlns:a16="http://schemas.microsoft.com/office/drawing/2014/main" id="{35F43BE4-029C-DF3D-1A07-4D2B13328621}"/>
              </a:ext>
            </a:extLst>
          </p:cNvPr>
          <p:cNvSpPr txBox="1"/>
          <p:nvPr/>
        </p:nvSpPr>
        <p:spPr>
          <a:xfrm>
            <a:off x="9807677" y="6297561"/>
            <a:ext cx="2290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www.alfaenerji.com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24AEC9B-4FCD-B57B-D525-467398388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0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17584-6680-E0E4-D6E7-4D9ED52B1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D84E284-F267-7682-FE32-09D1C26D0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A80B45EC-C1F6-6ADF-46EB-987E6BA19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031" y="1402686"/>
            <a:ext cx="1766969" cy="100046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7C0A49DE-E2B3-76D4-E4C3-2352D089C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982" y="2828707"/>
            <a:ext cx="1877065" cy="97712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63F6E993-AC89-234F-32C0-CCDA1FF986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5837" y="4337548"/>
            <a:ext cx="1955210" cy="89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5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7F56B-5C3B-42C3-7A04-F68F318EA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53405F40-43AF-2ECD-A857-5DCE71475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7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Yüzeyl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1795</TotalTime>
  <Words>10</Words>
  <Application>Microsoft Office PowerPoint</Application>
  <PresentationFormat>Geniş ekran</PresentationFormat>
  <Paragraphs>2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Trebuchet MS</vt:lpstr>
      <vt:lpstr>Wingdings 3</vt:lpstr>
      <vt:lpstr>Yüzeyler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servet ceran</dc:creator>
  <cp:lastModifiedBy>servet ceran</cp:lastModifiedBy>
  <cp:revision>182</cp:revision>
  <cp:lastPrinted>2026-06-15T07:21:33Z</cp:lastPrinted>
  <dcterms:created xsi:type="dcterms:W3CDTF">2026-05-12T07:32:40Z</dcterms:created>
  <dcterms:modified xsi:type="dcterms:W3CDTF">2026-06-16T11:52:19Z</dcterms:modified>
</cp:coreProperties>
</file>