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4"/>
  </p:notesMasterIdLst>
  <p:handoutMasterIdLst>
    <p:handoutMasterId r:id="rId15"/>
  </p:handoutMasterIdLst>
  <p:sldIdLst>
    <p:sldId id="256" r:id="rId2"/>
    <p:sldId id="290" r:id="rId3"/>
    <p:sldId id="293" r:id="rId4"/>
    <p:sldId id="295" r:id="rId5"/>
    <p:sldId id="298" r:id="rId6"/>
    <p:sldId id="301" r:id="rId7"/>
    <p:sldId id="302" r:id="rId8"/>
    <p:sldId id="303" r:id="rId9"/>
    <p:sldId id="304" r:id="rId10"/>
    <p:sldId id="305" r:id="rId11"/>
    <p:sldId id="306" r:id="rId12"/>
    <p:sldId id="30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954AF0C3-B1DC-4796-A25F-E4A097CFEB30}">
          <p14:sldIdLst>
            <p14:sldId id="256"/>
            <p14:sldId id="290"/>
            <p14:sldId id="293"/>
            <p14:sldId id="295"/>
            <p14:sldId id="298"/>
            <p14:sldId id="301"/>
            <p14:sldId id="302"/>
            <p14:sldId id="303"/>
            <p14:sldId id="304"/>
            <p14:sldId id="305"/>
            <p14:sldId id="306"/>
            <p14:sldId id="30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6FD188-30A9-47F6-8074-881105EC3C7F}" v="36" dt="2025-02-06T14:24:02.347"/>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72" autoAdjust="0"/>
  </p:normalViewPr>
  <p:slideViewPr>
    <p:cSldViewPr>
      <p:cViewPr varScale="1">
        <p:scale>
          <a:sx n="104" d="100"/>
          <a:sy n="104" d="100"/>
        </p:scale>
        <p:origin x="942" y="17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p:scale>
          <a:sx n="75" d="100"/>
          <a:sy n="75" d="100"/>
        </p:scale>
        <p:origin x="-2430" y="85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t Cevat Akkaya" userId="3f3944c0-593a-44a3-9d3a-8dfc65f466fe" providerId="ADAL" clId="{DF6FD188-30A9-47F6-8074-881105EC3C7F}"/>
    <pc:docChg chg="undo custSel modSld">
      <pc:chgData name="Ahmet Cevat Akkaya" userId="3f3944c0-593a-44a3-9d3a-8dfc65f466fe" providerId="ADAL" clId="{DF6FD188-30A9-47F6-8074-881105EC3C7F}" dt="2025-02-06T14:24:02.347" v="156"/>
      <pc:docMkLst>
        <pc:docMk/>
      </pc:docMkLst>
      <pc:sldChg chg="addSp delSp modSp mod addAnim">
        <pc:chgData name="Ahmet Cevat Akkaya" userId="3f3944c0-593a-44a3-9d3a-8dfc65f466fe" providerId="ADAL" clId="{DF6FD188-30A9-47F6-8074-881105EC3C7F}" dt="2025-02-06T14:07:59.128" v="6" actId="20577"/>
        <pc:sldMkLst>
          <pc:docMk/>
          <pc:sldMk cId="2907269599" sldId="256"/>
        </pc:sldMkLst>
        <pc:spChg chg="mod">
          <ac:chgData name="Ahmet Cevat Akkaya" userId="3f3944c0-593a-44a3-9d3a-8dfc65f466fe" providerId="ADAL" clId="{DF6FD188-30A9-47F6-8074-881105EC3C7F}" dt="2025-02-06T14:07:51.105" v="2" actId="26606"/>
          <ac:spMkLst>
            <pc:docMk/>
            <pc:sldMk cId="2907269599" sldId="256"/>
            <ac:spMk id="2" creationId="{00000000-0000-0000-0000-000000000000}"/>
          </ac:spMkLst>
        </pc:spChg>
        <pc:spChg chg="mod">
          <ac:chgData name="Ahmet Cevat Akkaya" userId="3f3944c0-593a-44a3-9d3a-8dfc65f466fe" providerId="ADAL" clId="{DF6FD188-30A9-47F6-8074-881105EC3C7F}" dt="2025-02-06T14:07:59.128" v="6" actId="20577"/>
          <ac:spMkLst>
            <pc:docMk/>
            <pc:sldMk cId="2907269599" sldId="256"/>
            <ac:spMk id="3" creationId="{00000000-0000-0000-0000-000000000000}"/>
          </ac:spMkLst>
        </pc:spChg>
        <pc:spChg chg="del">
          <ac:chgData name="Ahmet Cevat Akkaya" userId="3f3944c0-593a-44a3-9d3a-8dfc65f466fe" providerId="ADAL" clId="{DF6FD188-30A9-47F6-8074-881105EC3C7F}" dt="2025-02-06T14:07:51.105" v="2" actId="26606"/>
          <ac:spMkLst>
            <pc:docMk/>
            <pc:sldMk cId="2907269599" sldId="256"/>
            <ac:spMk id="71" creationId="{1045B59B-615E-4718-A150-42DE5D03E1C8}"/>
          </ac:spMkLst>
        </pc:spChg>
        <pc:spChg chg="del">
          <ac:chgData name="Ahmet Cevat Akkaya" userId="3f3944c0-593a-44a3-9d3a-8dfc65f466fe" providerId="ADAL" clId="{DF6FD188-30A9-47F6-8074-881105EC3C7F}" dt="2025-02-06T14:07:51.105" v="2" actId="26606"/>
          <ac:spMkLst>
            <pc:docMk/>
            <pc:sldMk cId="2907269599" sldId="256"/>
            <ac:spMk id="73" creationId="{D6CF29CD-38B8-4924-BA11-6D60517487EF}"/>
          </ac:spMkLst>
        </pc:spChg>
        <pc:spChg chg="add">
          <ac:chgData name="Ahmet Cevat Akkaya" userId="3f3944c0-593a-44a3-9d3a-8dfc65f466fe" providerId="ADAL" clId="{DF6FD188-30A9-47F6-8074-881105EC3C7F}" dt="2025-02-06T14:07:51.105" v="2" actId="26606"/>
          <ac:spMkLst>
            <pc:docMk/>
            <pc:sldMk cId="2907269599" sldId="256"/>
            <ac:spMk id="1031" creationId="{27BDFED6-6E33-4606-AFE2-886ADB1C018E}"/>
          </ac:spMkLst>
        </pc:spChg>
        <pc:spChg chg="add">
          <ac:chgData name="Ahmet Cevat Akkaya" userId="3f3944c0-593a-44a3-9d3a-8dfc65f466fe" providerId="ADAL" clId="{DF6FD188-30A9-47F6-8074-881105EC3C7F}" dt="2025-02-06T14:07:51.105" v="2" actId="26606"/>
          <ac:spMkLst>
            <pc:docMk/>
            <pc:sldMk cId="2907269599" sldId="256"/>
            <ac:spMk id="1033" creationId="{890DEF05-784E-4B61-89E4-04C4ECF4E5A0}"/>
          </ac:spMkLst>
        </pc:spChg>
        <pc:picChg chg="add mod ord">
          <ac:chgData name="Ahmet Cevat Akkaya" userId="3f3944c0-593a-44a3-9d3a-8dfc65f466fe" providerId="ADAL" clId="{DF6FD188-30A9-47F6-8074-881105EC3C7F}" dt="2025-02-06T14:07:51.105" v="2" actId="26606"/>
          <ac:picMkLst>
            <pc:docMk/>
            <pc:sldMk cId="2907269599" sldId="256"/>
            <ac:picMk id="4" creationId="{271D0638-080A-F866-F990-14954B4E0A3F}"/>
          </ac:picMkLst>
        </pc:picChg>
        <pc:picChg chg="mod ord">
          <ac:chgData name="Ahmet Cevat Akkaya" userId="3f3944c0-593a-44a3-9d3a-8dfc65f466fe" providerId="ADAL" clId="{DF6FD188-30A9-47F6-8074-881105EC3C7F}" dt="2025-02-06T14:07:51.105" v="2" actId="26606"/>
          <ac:picMkLst>
            <pc:docMk/>
            <pc:sldMk cId="2907269599" sldId="256"/>
            <ac:picMk id="1026" creationId="{9D8ABC7A-8E75-4837-8DDE-57C735722B5B}"/>
          </ac:picMkLst>
        </pc:picChg>
        <pc:cxnChg chg="add">
          <ac:chgData name="Ahmet Cevat Akkaya" userId="3f3944c0-593a-44a3-9d3a-8dfc65f466fe" providerId="ADAL" clId="{DF6FD188-30A9-47F6-8074-881105EC3C7F}" dt="2025-02-06T14:07:51.105" v="2" actId="26606"/>
          <ac:cxnSpMkLst>
            <pc:docMk/>
            <pc:sldMk cId="2907269599" sldId="256"/>
            <ac:cxnSpMk id="1035" creationId="{C41BAEC7-F7B0-4224-8B18-8F74B7D87F0B}"/>
          </ac:cxnSpMkLst>
        </pc:cxnChg>
      </pc:sldChg>
      <pc:sldChg chg="addSp delSp modSp mod addAnim setClrOvrMap">
        <pc:chgData name="Ahmet Cevat Akkaya" userId="3f3944c0-593a-44a3-9d3a-8dfc65f466fe" providerId="ADAL" clId="{DF6FD188-30A9-47F6-8074-881105EC3C7F}" dt="2025-02-06T14:08:39.604" v="17"/>
        <pc:sldMkLst>
          <pc:docMk/>
          <pc:sldMk cId="3205025290" sldId="290"/>
        </pc:sldMkLst>
        <pc:spChg chg="mod">
          <ac:chgData name="Ahmet Cevat Akkaya" userId="3f3944c0-593a-44a3-9d3a-8dfc65f466fe" providerId="ADAL" clId="{DF6FD188-30A9-47F6-8074-881105EC3C7F}" dt="2025-02-06T14:08:39.604" v="15" actId="26606"/>
          <ac:spMkLst>
            <pc:docMk/>
            <pc:sldMk cId="3205025290" sldId="290"/>
            <ac:spMk id="2" creationId="{00000000-0000-0000-0000-000000000000}"/>
          </ac:spMkLst>
        </pc:spChg>
        <pc:spChg chg="mod">
          <ac:chgData name="Ahmet Cevat Akkaya" userId="3f3944c0-593a-44a3-9d3a-8dfc65f466fe" providerId="ADAL" clId="{DF6FD188-30A9-47F6-8074-881105EC3C7F}" dt="2025-02-06T14:08:39.604" v="15" actId="26606"/>
          <ac:spMkLst>
            <pc:docMk/>
            <pc:sldMk cId="3205025290" sldId="290"/>
            <ac:spMk id="5" creationId="{1DB4EE4F-7FF3-4B5D-8012-42A8F2621B1C}"/>
          </ac:spMkLst>
        </pc:spChg>
        <pc:spChg chg="del">
          <ac:chgData name="Ahmet Cevat Akkaya" userId="3f3944c0-593a-44a3-9d3a-8dfc65f466fe" providerId="ADAL" clId="{DF6FD188-30A9-47F6-8074-881105EC3C7F}" dt="2025-02-06T14:08:39.604" v="15" actId="26606"/>
          <ac:spMkLst>
            <pc:docMk/>
            <pc:sldMk cId="3205025290" sldId="290"/>
            <ac:spMk id="138" creationId="{0DE6A193-4755-479A-BC6F-A7EBCA73BE1A}"/>
          </ac:spMkLst>
        </pc:spChg>
        <pc:spChg chg="del">
          <ac:chgData name="Ahmet Cevat Akkaya" userId="3f3944c0-593a-44a3-9d3a-8dfc65f466fe" providerId="ADAL" clId="{DF6FD188-30A9-47F6-8074-881105EC3C7F}" dt="2025-02-06T14:08:39.604" v="15" actId="26606"/>
          <ac:spMkLst>
            <pc:docMk/>
            <pc:sldMk cId="3205025290" sldId="290"/>
            <ac:spMk id="140" creationId="{5A55B759-31A7-423C-9BC2-A8BC09FE98B9}"/>
          </ac:spMkLst>
        </pc:spChg>
        <pc:spChg chg="del">
          <ac:chgData name="Ahmet Cevat Akkaya" userId="3f3944c0-593a-44a3-9d3a-8dfc65f466fe" providerId="ADAL" clId="{DF6FD188-30A9-47F6-8074-881105EC3C7F}" dt="2025-02-06T14:08:39.604" v="15" actId="26606"/>
          <ac:spMkLst>
            <pc:docMk/>
            <pc:sldMk cId="3205025290" sldId="290"/>
            <ac:spMk id="142" creationId="{F78796AF-79A0-47AC-BEFD-BFFC00F968C4}"/>
          </ac:spMkLst>
        </pc:spChg>
        <pc:spChg chg="add">
          <ac:chgData name="Ahmet Cevat Akkaya" userId="3f3944c0-593a-44a3-9d3a-8dfc65f466fe" providerId="ADAL" clId="{DF6FD188-30A9-47F6-8074-881105EC3C7F}" dt="2025-02-06T14:08:39.604" v="15" actId="26606"/>
          <ac:spMkLst>
            <pc:docMk/>
            <pc:sldMk cId="3205025290" sldId="290"/>
            <ac:spMk id="147" creationId="{0671A8AE-40A1-4631-A6B8-581AFF065482}"/>
          </ac:spMkLst>
        </pc:spChg>
        <pc:spChg chg="add">
          <ac:chgData name="Ahmet Cevat Akkaya" userId="3f3944c0-593a-44a3-9d3a-8dfc65f466fe" providerId="ADAL" clId="{DF6FD188-30A9-47F6-8074-881105EC3C7F}" dt="2025-02-06T14:08:39.604" v="15" actId="26606"/>
          <ac:spMkLst>
            <pc:docMk/>
            <pc:sldMk cId="3205025290" sldId="290"/>
            <ac:spMk id="149" creationId="{AB58EF07-17C2-48CF-ABB0-EEF1F17CB8F0}"/>
          </ac:spMkLst>
        </pc:spChg>
        <pc:spChg chg="add">
          <ac:chgData name="Ahmet Cevat Akkaya" userId="3f3944c0-593a-44a3-9d3a-8dfc65f466fe" providerId="ADAL" clId="{DF6FD188-30A9-47F6-8074-881105EC3C7F}" dt="2025-02-06T14:08:39.604" v="15" actId="26606"/>
          <ac:spMkLst>
            <pc:docMk/>
            <pc:sldMk cId="3205025290" sldId="290"/>
            <ac:spMk id="151" creationId="{AF2F604E-43BE-4DC3-B983-E071523364F8}"/>
          </ac:spMkLst>
        </pc:spChg>
        <pc:spChg chg="add">
          <ac:chgData name="Ahmet Cevat Akkaya" userId="3f3944c0-593a-44a3-9d3a-8dfc65f466fe" providerId="ADAL" clId="{DF6FD188-30A9-47F6-8074-881105EC3C7F}" dt="2025-02-06T14:08:39.604" v="15" actId="26606"/>
          <ac:spMkLst>
            <pc:docMk/>
            <pc:sldMk cId="3205025290" sldId="290"/>
            <ac:spMk id="153" creationId="{08C9B587-E65E-4B52-B37C-ABEBB6E87928}"/>
          </ac:spMkLst>
        </pc:spChg>
        <pc:picChg chg="mod ord">
          <ac:chgData name="Ahmet Cevat Akkaya" userId="3f3944c0-593a-44a3-9d3a-8dfc65f466fe" providerId="ADAL" clId="{DF6FD188-30A9-47F6-8074-881105EC3C7F}" dt="2025-02-06T14:08:39.604" v="15" actId="26606"/>
          <ac:picMkLst>
            <pc:docMk/>
            <pc:sldMk cId="3205025290" sldId="290"/>
            <ac:picMk id="7" creationId="{2B379C1F-ED7A-423C-8ADD-49CCB99C7E79}"/>
          </ac:picMkLst>
        </pc:picChg>
        <pc:picChg chg="del">
          <ac:chgData name="Ahmet Cevat Akkaya" userId="3f3944c0-593a-44a3-9d3a-8dfc65f466fe" providerId="ADAL" clId="{DF6FD188-30A9-47F6-8074-881105EC3C7F}" dt="2025-02-06T14:08:07.564" v="7" actId="478"/>
          <ac:picMkLst>
            <pc:docMk/>
            <pc:sldMk cId="3205025290" sldId="290"/>
            <ac:picMk id="1026" creationId="{9D8ABC7A-8E75-4837-8DDE-57C735722B5B}"/>
          </ac:picMkLst>
        </pc:picChg>
        <pc:picChg chg="add del mod">
          <ac:chgData name="Ahmet Cevat Akkaya" userId="3f3944c0-593a-44a3-9d3a-8dfc65f466fe" providerId="ADAL" clId="{DF6FD188-30A9-47F6-8074-881105EC3C7F}" dt="2025-02-06T14:08:19.270" v="11" actId="478"/>
          <ac:picMkLst>
            <pc:docMk/>
            <pc:sldMk cId="3205025290" sldId="290"/>
            <ac:picMk id="2050" creationId="{7DEC2091-77B8-BC9A-8ABD-7018BF559E9A}"/>
          </ac:picMkLst>
        </pc:picChg>
      </pc:sldChg>
      <pc:sldChg chg="addSp delSp modSp mod">
        <pc:chgData name="Ahmet Cevat Akkaya" userId="3f3944c0-593a-44a3-9d3a-8dfc65f466fe" providerId="ADAL" clId="{DF6FD188-30A9-47F6-8074-881105EC3C7F}" dt="2025-02-06T14:10:00.690" v="35" actId="20577"/>
        <pc:sldMkLst>
          <pc:docMk/>
          <pc:sldMk cId="549369751" sldId="293"/>
        </pc:sldMkLst>
        <pc:spChg chg="mod">
          <ac:chgData name="Ahmet Cevat Akkaya" userId="3f3944c0-593a-44a3-9d3a-8dfc65f466fe" providerId="ADAL" clId="{DF6FD188-30A9-47F6-8074-881105EC3C7F}" dt="2025-02-06T14:10:00.690" v="35" actId="20577"/>
          <ac:spMkLst>
            <pc:docMk/>
            <pc:sldMk cId="549369751" sldId="293"/>
            <ac:spMk id="32" creationId="{BCC7CD48-65EF-4A34-A3C7-938DAE3A3AB4}"/>
          </ac:spMkLst>
        </pc:spChg>
        <pc:picChg chg="del">
          <ac:chgData name="Ahmet Cevat Akkaya" userId="3f3944c0-593a-44a3-9d3a-8dfc65f466fe" providerId="ADAL" clId="{DF6FD188-30A9-47F6-8074-881105EC3C7F}" dt="2025-02-06T14:08:59.799" v="18" actId="478"/>
          <ac:picMkLst>
            <pc:docMk/>
            <pc:sldMk cId="549369751" sldId="293"/>
            <ac:picMk id="11" creationId="{7A395050-2FB2-4631-ABF1-43D273ABDEAF}"/>
          </ac:picMkLst>
        </pc:picChg>
        <pc:picChg chg="add mod">
          <ac:chgData name="Ahmet Cevat Akkaya" userId="3f3944c0-593a-44a3-9d3a-8dfc65f466fe" providerId="ADAL" clId="{DF6FD188-30A9-47F6-8074-881105EC3C7F}" dt="2025-02-06T14:09:05.330" v="21" actId="1076"/>
          <ac:picMkLst>
            <pc:docMk/>
            <pc:sldMk cId="549369751" sldId="293"/>
            <ac:picMk id="3074" creationId="{6525F0A9-6659-78C1-A869-DBC292503C98}"/>
          </ac:picMkLst>
        </pc:picChg>
      </pc:sldChg>
      <pc:sldChg chg="addSp delSp modSp mod">
        <pc:chgData name="Ahmet Cevat Akkaya" userId="3f3944c0-593a-44a3-9d3a-8dfc65f466fe" providerId="ADAL" clId="{DF6FD188-30A9-47F6-8074-881105EC3C7F}" dt="2025-02-06T14:13:40.477" v="137" actId="207"/>
        <pc:sldMkLst>
          <pc:docMk/>
          <pc:sldMk cId="2644468793" sldId="295"/>
        </pc:sldMkLst>
        <pc:spChg chg="mod">
          <ac:chgData name="Ahmet Cevat Akkaya" userId="3f3944c0-593a-44a3-9d3a-8dfc65f466fe" providerId="ADAL" clId="{DF6FD188-30A9-47F6-8074-881105EC3C7F}" dt="2025-02-06T14:13:40.477" v="137" actId="207"/>
          <ac:spMkLst>
            <pc:docMk/>
            <pc:sldMk cId="2644468793" sldId="295"/>
            <ac:spMk id="32" creationId="{BCC7CD48-65EF-4A34-A3C7-938DAE3A3AB4}"/>
          </ac:spMkLst>
        </pc:spChg>
        <pc:spChg chg="mod">
          <ac:chgData name="Ahmet Cevat Akkaya" userId="3f3944c0-593a-44a3-9d3a-8dfc65f466fe" providerId="ADAL" clId="{DF6FD188-30A9-47F6-8074-881105EC3C7F}" dt="2025-02-06T14:12:19.985" v="89" actId="207"/>
          <ac:spMkLst>
            <pc:docMk/>
            <pc:sldMk cId="2644468793" sldId="295"/>
            <ac:spMk id="36" creationId="{FEE15B7E-E175-404A-84D1-76D1EC142F41}"/>
          </ac:spMkLst>
        </pc:spChg>
        <pc:spChg chg="mod">
          <ac:chgData name="Ahmet Cevat Akkaya" userId="3f3944c0-593a-44a3-9d3a-8dfc65f466fe" providerId="ADAL" clId="{DF6FD188-30A9-47F6-8074-881105EC3C7F}" dt="2025-02-06T14:12:27.556" v="90" actId="113"/>
          <ac:spMkLst>
            <pc:docMk/>
            <pc:sldMk cId="2644468793" sldId="295"/>
            <ac:spMk id="45" creationId="{C5BD15C2-65EE-4EBE-AB10-AE5A6D5A55F2}"/>
          </ac:spMkLst>
        </pc:spChg>
        <pc:spChg chg="mod">
          <ac:chgData name="Ahmet Cevat Akkaya" userId="3f3944c0-593a-44a3-9d3a-8dfc65f466fe" providerId="ADAL" clId="{DF6FD188-30A9-47F6-8074-881105EC3C7F}" dt="2025-02-06T14:13:26.113" v="135" actId="6549"/>
          <ac:spMkLst>
            <pc:docMk/>
            <pc:sldMk cId="2644468793" sldId="295"/>
            <ac:spMk id="52" creationId="{B96C9D57-6E04-4F5B-92DD-998B0FC23982}"/>
          </ac:spMkLst>
        </pc:spChg>
        <pc:spChg chg="mod">
          <ac:chgData name="Ahmet Cevat Akkaya" userId="3f3944c0-593a-44a3-9d3a-8dfc65f466fe" providerId="ADAL" clId="{DF6FD188-30A9-47F6-8074-881105EC3C7F}" dt="2025-02-06T14:13:34.222" v="136" actId="1076"/>
          <ac:spMkLst>
            <pc:docMk/>
            <pc:sldMk cId="2644468793" sldId="295"/>
            <ac:spMk id="53" creationId="{B942991A-EF6C-492B-AD5C-CDEFB84D3B3E}"/>
          </ac:spMkLst>
        </pc:spChg>
        <pc:picChg chg="add mod">
          <ac:chgData name="Ahmet Cevat Akkaya" userId="3f3944c0-593a-44a3-9d3a-8dfc65f466fe" providerId="ADAL" clId="{DF6FD188-30A9-47F6-8074-881105EC3C7F}" dt="2025-02-06T14:10:12.601" v="39"/>
          <ac:picMkLst>
            <pc:docMk/>
            <pc:sldMk cId="2644468793" sldId="295"/>
            <ac:picMk id="3" creationId="{4CA46CF8-7B35-B967-AB85-71E5B5F6374C}"/>
          </ac:picMkLst>
        </pc:picChg>
        <pc:picChg chg="del">
          <ac:chgData name="Ahmet Cevat Akkaya" userId="3f3944c0-593a-44a3-9d3a-8dfc65f466fe" providerId="ADAL" clId="{DF6FD188-30A9-47F6-8074-881105EC3C7F}" dt="2025-02-06T14:10:05.703" v="36" actId="478"/>
          <ac:picMkLst>
            <pc:docMk/>
            <pc:sldMk cId="2644468793" sldId="295"/>
            <ac:picMk id="11" creationId="{7A395050-2FB2-4631-ABF1-43D273ABDEAF}"/>
          </ac:picMkLst>
        </pc:picChg>
        <pc:picChg chg="add del">
          <ac:chgData name="Ahmet Cevat Akkaya" userId="3f3944c0-593a-44a3-9d3a-8dfc65f466fe" providerId="ADAL" clId="{DF6FD188-30A9-47F6-8074-881105EC3C7F}" dt="2025-02-06T14:10:09.025" v="38" actId="478"/>
          <ac:picMkLst>
            <pc:docMk/>
            <pc:sldMk cId="2644468793" sldId="295"/>
            <ac:picMk id="4098" creationId="{55A364B9-A9D1-A236-9E33-88CB1832C924}"/>
          </ac:picMkLst>
        </pc:picChg>
      </pc:sldChg>
      <pc:sldChg chg="addSp delSp modSp">
        <pc:chgData name="Ahmet Cevat Akkaya" userId="3f3944c0-593a-44a3-9d3a-8dfc65f466fe" providerId="ADAL" clId="{DF6FD188-30A9-47F6-8074-881105EC3C7F}" dt="2025-02-06T14:14:31.202" v="139" actId="1037"/>
        <pc:sldMkLst>
          <pc:docMk/>
          <pc:sldMk cId="18274258" sldId="298"/>
        </pc:sldMkLst>
        <pc:picChg chg="add mod">
          <ac:chgData name="Ahmet Cevat Akkaya" userId="3f3944c0-593a-44a3-9d3a-8dfc65f466fe" providerId="ADAL" clId="{DF6FD188-30A9-47F6-8074-881105EC3C7F}" dt="2025-02-06T14:14:31.202" v="139" actId="1037"/>
          <ac:picMkLst>
            <pc:docMk/>
            <pc:sldMk cId="18274258" sldId="298"/>
            <ac:picMk id="2" creationId="{2800EE9E-E147-8501-E95A-26D13E3DE2F0}"/>
          </ac:picMkLst>
        </pc:picChg>
        <pc:picChg chg="del">
          <ac:chgData name="Ahmet Cevat Akkaya" userId="3f3944c0-593a-44a3-9d3a-8dfc65f466fe" providerId="ADAL" clId="{DF6FD188-30A9-47F6-8074-881105EC3C7F}" dt="2025-02-06T14:10:52.780" v="51" actId="478"/>
          <ac:picMkLst>
            <pc:docMk/>
            <pc:sldMk cId="18274258" sldId="298"/>
            <ac:picMk id="11" creationId="{7A395050-2FB2-4631-ABF1-43D273ABDEAF}"/>
          </ac:picMkLst>
        </pc:picChg>
      </pc:sldChg>
      <pc:sldChg chg="addSp delSp modSp mod setBg setClrOvrMap">
        <pc:chgData name="Ahmet Cevat Akkaya" userId="3f3944c0-593a-44a3-9d3a-8dfc65f466fe" providerId="ADAL" clId="{DF6FD188-30A9-47F6-8074-881105EC3C7F}" dt="2025-02-06T14:15:21.220" v="144" actId="26606"/>
        <pc:sldMkLst>
          <pc:docMk/>
          <pc:sldMk cId="2585666958" sldId="301"/>
        </pc:sldMkLst>
        <pc:spChg chg="mod ord">
          <ac:chgData name="Ahmet Cevat Akkaya" userId="3f3944c0-593a-44a3-9d3a-8dfc65f466fe" providerId="ADAL" clId="{DF6FD188-30A9-47F6-8074-881105EC3C7F}" dt="2025-02-06T14:15:21.220" v="144" actId="26606"/>
          <ac:spMkLst>
            <pc:docMk/>
            <pc:sldMk cId="2585666958" sldId="301"/>
            <ac:spMk id="8" creationId="{1E44AB89-D04F-4550-9CFA-593FB25718E4}"/>
          </ac:spMkLst>
        </pc:spChg>
        <pc:spChg chg="mod ord">
          <ac:chgData name="Ahmet Cevat Akkaya" userId="3f3944c0-593a-44a3-9d3a-8dfc65f466fe" providerId="ADAL" clId="{DF6FD188-30A9-47F6-8074-881105EC3C7F}" dt="2025-02-06T14:15:21.220" v="144" actId="26606"/>
          <ac:spMkLst>
            <pc:docMk/>
            <pc:sldMk cId="2585666958" sldId="301"/>
            <ac:spMk id="14" creationId="{F2100E0F-EF45-404A-B740-F69839521412}"/>
          </ac:spMkLst>
        </pc:spChg>
        <pc:spChg chg="add del">
          <ac:chgData name="Ahmet Cevat Akkaya" userId="3f3944c0-593a-44a3-9d3a-8dfc65f466fe" providerId="ADAL" clId="{DF6FD188-30A9-47F6-8074-881105EC3C7F}" dt="2025-02-06T14:15:21.220" v="144" actId="26606"/>
          <ac:spMkLst>
            <pc:docMk/>
            <pc:sldMk cId="2585666958" sldId="301"/>
            <ac:spMk id="71" creationId="{EE1FC7B4-E4A7-4452-B413-1A623E3A7230}"/>
          </ac:spMkLst>
        </pc:spChg>
        <pc:spChg chg="add del">
          <ac:chgData name="Ahmet Cevat Akkaya" userId="3f3944c0-593a-44a3-9d3a-8dfc65f466fe" providerId="ADAL" clId="{DF6FD188-30A9-47F6-8074-881105EC3C7F}" dt="2025-02-06T14:15:21.220" v="144" actId="26606"/>
          <ac:spMkLst>
            <pc:docMk/>
            <pc:sldMk cId="2585666958" sldId="301"/>
            <ac:spMk id="73" creationId="{E0709AF0-24F0-4486-B189-BE6386BDB198}"/>
          </ac:spMkLst>
        </pc:spChg>
        <pc:spChg chg="add del">
          <ac:chgData name="Ahmet Cevat Akkaya" userId="3f3944c0-593a-44a3-9d3a-8dfc65f466fe" providerId="ADAL" clId="{DF6FD188-30A9-47F6-8074-881105EC3C7F}" dt="2025-02-06T14:15:21.220" v="144" actId="26606"/>
          <ac:spMkLst>
            <pc:docMk/>
            <pc:sldMk cId="2585666958" sldId="301"/>
            <ac:spMk id="75" creationId="{FBE3B62F-5853-4A3C-B050-6186351A7176}"/>
          </ac:spMkLst>
        </pc:spChg>
        <pc:spChg chg="add del">
          <ac:chgData name="Ahmet Cevat Akkaya" userId="3f3944c0-593a-44a3-9d3a-8dfc65f466fe" providerId="ADAL" clId="{DF6FD188-30A9-47F6-8074-881105EC3C7F}" dt="2025-02-06T14:15:21.220" v="144" actId="26606"/>
          <ac:spMkLst>
            <pc:docMk/>
            <pc:sldMk cId="2585666958" sldId="301"/>
            <ac:spMk id="80" creationId="{E8A8EAB8-D2FF-444D-B34B-7D32F106AD0E}"/>
          </ac:spMkLst>
        </pc:spChg>
        <pc:picChg chg="add mod">
          <ac:chgData name="Ahmet Cevat Akkaya" userId="3f3944c0-593a-44a3-9d3a-8dfc65f466fe" providerId="ADAL" clId="{DF6FD188-30A9-47F6-8074-881105EC3C7F}" dt="2025-02-06T14:14:33.483" v="140"/>
          <ac:picMkLst>
            <pc:docMk/>
            <pc:sldMk cId="2585666958" sldId="301"/>
            <ac:picMk id="2" creationId="{06E74F9A-E355-A996-CF17-49BC5C3ED8D8}"/>
          </ac:picMkLst>
        </pc:picChg>
        <pc:picChg chg="add mod">
          <ac:chgData name="Ahmet Cevat Akkaya" userId="3f3944c0-593a-44a3-9d3a-8dfc65f466fe" providerId="ADAL" clId="{DF6FD188-30A9-47F6-8074-881105EC3C7F}" dt="2025-02-06T14:14:38.194" v="142"/>
          <ac:picMkLst>
            <pc:docMk/>
            <pc:sldMk cId="2585666958" sldId="301"/>
            <ac:picMk id="3" creationId="{5C83462B-D14E-7BE4-CB8D-C9F58CAE43BC}"/>
          </ac:picMkLst>
        </pc:picChg>
        <pc:picChg chg="del">
          <ac:chgData name="Ahmet Cevat Akkaya" userId="3f3944c0-593a-44a3-9d3a-8dfc65f466fe" providerId="ADAL" clId="{DF6FD188-30A9-47F6-8074-881105EC3C7F}" dt="2025-02-06T14:14:37.246" v="141" actId="478"/>
          <ac:picMkLst>
            <pc:docMk/>
            <pc:sldMk cId="2585666958" sldId="301"/>
            <ac:picMk id="11" creationId="{7A395050-2FB2-4631-ABF1-43D273ABDEAF}"/>
          </ac:picMkLst>
        </pc:picChg>
        <pc:cxnChg chg="add del">
          <ac:chgData name="Ahmet Cevat Akkaya" userId="3f3944c0-593a-44a3-9d3a-8dfc65f466fe" providerId="ADAL" clId="{DF6FD188-30A9-47F6-8074-881105EC3C7F}" dt="2025-02-06T14:15:21.220" v="144" actId="26606"/>
          <ac:cxnSpMkLst>
            <pc:docMk/>
            <pc:sldMk cId="2585666958" sldId="301"/>
            <ac:cxnSpMk id="82" creationId="{067633D1-6EE6-4118-B9F0-B363477BEE7A}"/>
          </ac:cxnSpMkLst>
        </pc:cxnChg>
        <pc:cxnChg chg="add del">
          <ac:chgData name="Ahmet Cevat Akkaya" userId="3f3944c0-593a-44a3-9d3a-8dfc65f466fe" providerId="ADAL" clId="{DF6FD188-30A9-47F6-8074-881105EC3C7F}" dt="2025-02-06T14:15:21.220" v="144" actId="26606"/>
          <ac:cxnSpMkLst>
            <pc:docMk/>
            <pc:sldMk cId="2585666958" sldId="301"/>
            <ac:cxnSpMk id="84" creationId="{4AD7FFC6-42A9-49CB-B5E9-B3F6B038331B}"/>
          </ac:cxnSpMkLst>
        </pc:cxnChg>
      </pc:sldChg>
      <pc:sldChg chg="addSp delSp modSp">
        <pc:chgData name="Ahmet Cevat Akkaya" userId="3f3944c0-593a-44a3-9d3a-8dfc65f466fe" providerId="ADAL" clId="{DF6FD188-30A9-47F6-8074-881105EC3C7F}" dt="2025-02-06T14:22:21.721" v="146"/>
        <pc:sldMkLst>
          <pc:docMk/>
          <pc:sldMk cId="3736125291" sldId="302"/>
        </pc:sldMkLst>
        <pc:picChg chg="add mod">
          <ac:chgData name="Ahmet Cevat Akkaya" userId="3f3944c0-593a-44a3-9d3a-8dfc65f466fe" providerId="ADAL" clId="{DF6FD188-30A9-47F6-8074-881105EC3C7F}" dt="2025-02-06T14:22:21.721" v="146"/>
          <ac:picMkLst>
            <pc:docMk/>
            <pc:sldMk cId="3736125291" sldId="302"/>
            <ac:picMk id="3" creationId="{1A67D25E-D544-23C9-F5F4-7E768CE593E4}"/>
          </ac:picMkLst>
        </pc:picChg>
        <pc:picChg chg="del">
          <ac:chgData name="Ahmet Cevat Akkaya" userId="3f3944c0-593a-44a3-9d3a-8dfc65f466fe" providerId="ADAL" clId="{DF6FD188-30A9-47F6-8074-881105EC3C7F}" dt="2025-02-06T14:22:20.736" v="145" actId="478"/>
          <ac:picMkLst>
            <pc:docMk/>
            <pc:sldMk cId="3736125291" sldId="302"/>
            <ac:picMk id="11" creationId="{7A395050-2FB2-4631-ABF1-43D273ABDEAF}"/>
          </ac:picMkLst>
        </pc:picChg>
      </pc:sldChg>
      <pc:sldChg chg="addSp delSp modSp">
        <pc:chgData name="Ahmet Cevat Akkaya" userId="3f3944c0-593a-44a3-9d3a-8dfc65f466fe" providerId="ADAL" clId="{DF6FD188-30A9-47F6-8074-881105EC3C7F}" dt="2025-02-06T14:23:28.886" v="148"/>
        <pc:sldMkLst>
          <pc:docMk/>
          <pc:sldMk cId="2640461595" sldId="303"/>
        </pc:sldMkLst>
        <pc:picChg chg="add mod">
          <ac:chgData name="Ahmet Cevat Akkaya" userId="3f3944c0-593a-44a3-9d3a-8dfc65f466fe" providerId="ADAL" clId="{DF6FD188-30A9-47F6-8074-881105EC3C7F}" dt="2025-02-06T14:23:28.886" v="148"/>
          <ac:picMkLst>
            <pc:docMk/>
            <pc:sldMk cId="2640461595" sldId="303"/>
            <ac:picMk id="2" creationId="{9102062F-E354-F83E-2AD6-E5F9F97E659E}"/>
          </ac:picMkLst>
        </pc:picChg>
        <pc:picChg chg="del">
          <ac:chgData name="Ahmet Cevat Akkaya" userId="3f3944c0-593a-44a3-9d3a-8dfc65f466fe" providerId="ADAL" clId="{DF6FD188-30A9-47F6-8074-881105EC3C7F}" dt="2025-02-06T14:23:27.903" v="147" actId="478"/>
          <ac:picMkLst>
            <pc:docMk/>
            <pc:sldMk cId="2640461595" sldId="303"/>
            <ac:picMk id="11" creationId="{7A395050-2FB2-4631-ABF1-43D273ABDEAF}"/>
          </ac:picMkLst>
        </pc:picChg>
      </pc:sldChg>
      <pc:sldChg chg="addSp delSp modSp">
        <pc:chgData name="Ahmet Cevat Akkaya" userId="3f3944c0-593a-44a3-9d3a-8dfc65f466fe" providerId="ADAL" clId="{DF6FD188-30A9-47F6-8074-881105EC3C7F}" dt="2025-02-06T14:23:34.534" v="150"/>
        <pc:sldMkLst>
          <pc:docMk/>
          <pc:sldMk cId="2377741264" sldId="304"/>
        </pc:sldMkLst>
        <pc:picChg chg="add mod">
          <ac:chgData name="Ahmet Cevat Akkaya" userId="3f3944c0-593a-44a3-9d3a-8dfc65f466fe" providerId="ADAL" clId="{DF6FD188-30A9-47F6-8074-881105EC3C7F}" dt="2025-02-06T14:23:34.534" v="150"/>
          <ac:picMkLst>
            <pc:docMk/>
            <pc:sldMk cId="2377741264" sldId="304"/>
            <ac:picMk id="2" creationId="{A57C41E4-EEF1-AB69-5CD1-41CF1942FBCF}"/>
          </ac:picMkLst>
        </pc:picChg>
        <pc:picChg chg="del">
          <ac:chgData name="Ahmet Cevat Akkaya" userId="3f3944c0-593a-44a3-9d3a-8dfc65f466fe" providerId="ADAL" clId="{DF6FD188-30A9-47F6-8074-881105EC3C7F}" dt="2025-02-06T14:23:33.547" v="149" actId="478"/>
          <ac:picMkLst>
            <pc:docMk/>
            <pc:sldMk cId="2377741264" sldId="304"/>
            <ac:picMk id="11" creationId="{7A395050-2FB2-4631-ABF1-43D273ABDEAF}"/>
          </ac:picMkLst>
        </pc:picChg>
      </pc:sldChg>
      <pc:sldChg chg="addSp delSp modSp">
        <pc:chgData name="Ahmet Cevat Akkaya" userId="3f3944c0-593a-44a3-9d3a-8dfc65f466fe" providerId="ADAL" clId="{DF6FD188-30A9-47F6-8074-881105EC3C7F}" dt="2025-02-06T14:23:39.118" v="152"/>
        <pc:sldMkLst>
          <pc:docMk/>
          <pc:sldMk cId="346539892" sldId="305"/>
        </pc:sldMkLst>
        <pc:picChg chg="add mod">
          <ac:chgData name="Ahmet Cevat Akkaya" userId="3f3944c0-593a-44a3-9d3a-8dfc65f466fe" providerId="ADAL" clId="{DF6FD188-30A9-47F6-8074-881105EC3C7F}" dt="2025-02-06T14:23:39.118" v="152"/>
          <ac:picMkLst>
            <pc:docMk/>
            <pc:sldMk cId="346539892" sldId="305"/>
            <ac:picMk id="2" creationId="{FBA7C8B4-993D-4DA2-DB4C-6DEA412BF8C9}"/>
          </ac:picMkLst>
        </pc:picChg>
        <pc:picChg chg="del">
          <ac:chgData name="Ahmet Cevat Akkaya" userId="3f3944c0-593a-44a3-9d3a-8dfc65f466fe" providerId="ADAL" clId="{DF6FD188-30A9-47F6-8074-881105EC3C7F}" dt="2025-02-06T14:23:38.140" v="151" actId="478"/>
          <ac:picMkLst>
            <pc:docMk/>
            <pc:sldMk cId="346539892" sldId="305"/>
            <ac:picMk id="11" creationId="{7A395050-2FB2-4631-ABF1-43D273ABDEAF}"/>
          </ac:picMkLst>
        </pc:picChg>
      </pc:sldChg>
      <pc:sldChg chg="addSp delSp modSp">
        <pc:chgData name="Ahmet Cevat Akkaya" userId="3f3944c0-593a-44a3-9d3a-8dfc65f466fe" providerId="ADAL" clId="{DF6FD188-30A9-47F6-8074-881105EC3C7F}" dt="2025-02-06T14:23:52.919" v="154"/>
        <pc:sldMkLst>
          <pc:docMk/>
          <pc:sldMk cId="3083030653" sldId="306"/>
        </pc:sldMkLst>
        <pc:picChg chg="add mod">
          <ac:chgData name="Ahmet Cevat Akkaya" userId="3f3944c0-593a-44a3-9d3a-8dfc65f466fe" providerId="ADAL" clId="{DF6FD188-30A9-47F6-8074-881105EC3C7F}" dt="2025-02-06T14:23:52.919" v="154"/>
          <ac:picMkLst>
            <pc:docMk/>
            <pc:sldMk cId="3083030653" sldId="306"/>
            <ac:picMk id="2" creationId="{18DA9518-8621-CCF3-3B0A-9C328E209DD1}"/>
          </ac:picMkLst>
        </pc:picChg>
        <pc:picChg chg="del">
          <ac:chgData name="Ahmet Cevat Akkaya" userId="3f3944c0-593a-44a3-9d3a-8dfc65f466fe" providerId="ADAL" clId="{DF6FD188-30A9-47F6-8074-881105EC3C7F}" dt="2025-02-06T14:23:51.647" v="153" actId="478"/>
          <ac:picMkLst>
            <pc:docMk/>
            <pc:sldMk cId="3083030653" sldId="306"/>
            <ac:picMk id="11" creationId="{7A395050-2FB2-4631-ABF1-43D273ABDEAF}"/>
          </ac:picMkLst>
        </pc:picChg>
      </pc:sldChg>
      <pc:sldChg chg="addSp delSp modSp">
        <pc:chgData name="Ahmet Cevat Akkaya" userId="3f3944c0-593a-44a3-9d3a-8dfc65f466fe" providerId="ADAL" clId="{DF6FD188-30A9-47F6-8074-881105EC3C7F}" dt="2025-02-06T14:24:02.347" v="156"/>
        <pc:sldMkLst>
          <pc:docMk/>
          <pc:sldMk cId="2095484090" sldId="307"/>
        </pc:sldMkLst>
        <pc:picChg chg="add mod">
          <ac:chgData name="Ahmet Cevat Akkaya" userId="3f3944c0-593a-44a3-9d3a-8dfc65f466fe" providerId="ADAL" clId="{DF6FD188-30A9-47F6-8074-881105EC3C7F}" dt="2025-02-06T14:24:02.347" v="156"/>
          <ac:picMkLst>
            <pc:docMk/>
            <pc:sldMk cId="2095484090" sldId="307"/>
            <ac:picMk id="3" creationId="{069F5A87-98C6-F4B7-FD04-928FFE2E3D2A}"/>
          </ac:picMkLst>
        </pc:picChg>
        <pc:picChg chg="del">
          <ac:chgData name="Ahmet Cevat Akkaya" userId="3f3944c0-593a-44a3-9d3a-8dfc65f466fe" providerId="ADAL" clId="{DF6FD188-30A9-47F6-8074-881105EC3C7F}" dt="2025-02-06T14:24:00.912" v="155" actId="478"/>
          <ac:picMkLst>
            <pc:docMk/>
            <pc:sldMk cId="2095484090" sldId="307"/>
            <ac:picMk id="11" creationId="{7A395050-2FB2-4631-ABF1-43D273ABDEAF}"/>
          </ac:picMkLst>
        </pc:picChg>
      </pc:sldChg>
    </pc:docChg>
  </pc:docChgLst>
  <pc:docChgLst>
    <pc:chgData name="Ahmet Cevat Akkaya" userId="3f3944c0-593a-44a3-9d3a-8dfc65f466fe" providerId="ADAL" clId="{0C1C4A47-B4D8-41AE-8C3B-214E630AAF9C}"/>
    <pc:docChg chg="undo custSel addSld delSld modSld modSection">
      <pc:chgData name="Ahmet Cevat Akkaya" userId="3f3944c0-593a-44a3-9d3a-8dfc65f466fe" providerId="ADAL" clId="{0C1C4A47-B4D8-41AE-8C3B-214E630AAF9C}" dt="2021-12-23T10:39:51.694" v="213" actId="47"/>
      <pc:docMkLst>
        <pc:docMk/>
      </pc:docMkLst>
      <pc:sldChg chg="del">
        <pc:chgData name="Ahmet Cevat Akkaya" userId="3f3944c0-593a-44a3-9d3a-8dfc65f466fe" providerId="ADAL" clId="{0C1C4A47-B4D8-41AE-8C3B-214E630AAF9C}" dt="2021-12-20T08:03:00.746" v="7" actId="47"/>
        <pc:sldMkLst>
          <pc:docMk/>
          <pc:sldMk cId="844120442" sldId="268"/>
        </pc:sldMkLst>
      </pc:sldChg>
      <pc:sldChg chg="modSp mod">
        <pc:chgData name="Ahmet Cevat Akkaya" userId="3f3944c0-593a-44a3-9d3a-8dfc65f466fe" providerId="ADAL" clId="{0C1C4A47-B4D8-41AE-8C3B-214E630AAF9C}" dt="2021-12-20T08:02:53.959" v="6" actId="27636"/>
        <pc:sldMkLst>
          <pc:docMk/>
          <pc:sldMk cId="3205025290" sldId="290"/>
        </pc:sldMkLst>
      </pc:sldChg>
      <pc:sldChg chg="del">
        <pc:chgData name="Ahmet Cevat Akkaya" userId="3f3944c0-593a-44a3-9d3a-8dfc65f466fe" providerId="ADAL" clId="{0C1C4A47-B4D8-41AE-8C3B-214E630AAF9C}" dt="2021-12-20T08:03:09.762" v="9" actId="47"/>
        <pc:sldMkLst>
          <pc:docMk/>
          <pc:sldMk cId="231058" sldId="291"/>
        </pc:sldMkLst>
      </pc:sldChg>
      <pc:sldChg chg="del">
        <pc:chgData name="Ahmet Cevat Akkaya" userId="3f3944c0-593a-44a3-9d3a-8dfc65f466fe" providerId="ADAL" clId="{0C1C4A47-B4D8-41AE-8C3B-214E630AAF9C}" dt="2021-12-20T08:03:06.792" v="8" actId="47"/>
        <pc:sldMkLst>
          <pc:docMk/>
          <pc:sldMk cId="4439172" sldId="292"/>
        </pc:sldMkLst>
      </pc:sldChg>
      <pc:sldChg chg="modSp mod">
        <pc:chgData name="Ahmet Cevat Akkaya" userId="3f3944c0-593a-44a3-9d3a-8dfc65f466fe" providerId="ADAL" clId="{0C1C4A47-B4D8-41AE-8C3B-214E630AAF9C}" dt="2021-12-20T08:01:47.094" v="0" actId="115"/>
        <pc:sldMkLst>
          <pc:docMk/>
          <pc:sldMk cId="549369751" sldId="293"/>
        </pc:sldMkLst>
      </pc:sldChg>
      <pc:sldChg chg="del">
        <pc:chgData name="Ahmet Cevat Akkaya" userId="3f3944c0-593a-44a3-9d3a-8dfc65f466fe" providerId="ADAL" clId="{0C1C4A47-B4D8-41AE-8C3B-214E630AAF9C}" dt="2021-12-20T09:54:35.503" v="10" actId="47"/>
        <pc:sldMkLst>
          <pc:docMk/>
          <pc:sldMk cId="3631883504" sldId="296"/>
        </pc:sldMkLst>
      </pc:sldChg>
      <pc:sldChg chg="del">
        <pc:chgData name="Ahmet Cevat Akkaya" userId="3f3944c0-593a-44a3-9d3a-8dfc65f466fe" providerId="ADAL" clId="{0C1C4A47-B4D8-41AE-8C3B-214E630AAF9C}" dt="2021-12-20T09:54:40.470" v="11" actId="47"/>
        <pc:sldMkLst>
          <pc:docMk/>
          <pc:sldMk cId="2169391891" sldId="297"/>
        </pc:sldMkLst>
      </pc:sldChg>
      <pc:sldChg chg="addSp delSp modSp mod">
        <pc:chgData name="Ahmet Cevat Akkaya" userId="3f3944c0-593a-44a3-9d3a-8dfc65f466fe" providerId="ADAL" clId="{0C1C4A47-B4D8-41AE-8C3B-214E630AAF9C}" dt="2021-12-22T07:48:58.933" v="210" actId="1076"/>
        <pc:sldMkLst>
          <pc:docMk/>
          <pc:sldMk cId="2585666958" sldId="301"/>
        </pc:sldMkLst>
      </pc:sldChg>
      <pc:sldChg chg="delSp add del setBg delDesignElem">
        <pc:chgData name="Ahmet Cevat Akkaya" userId="3f3944c0-593a-44a3-9d3a-8dfc65f466fe" providerId="ADAL" clId="{0C1C4A47-B4D8-41AE-8C3B-214E630AAF9C}" dt="2021-12-23T10:39:51.694" v="213" actId="47"/>
        <pc:sldMkLst>
          <pc:docMk/>
          <pc:sldMk cId="2679125494" sldId="30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A3C89C-C67B-45B8-BF76-30932C587F2F}" type="doc">
      <dgm:prSet loTypeId="urn:microsoft.com/office/officeart/2005/8/layout/StepDownProcess" loCatId="process" qsTypeId="urn:microsoft.com/office/officeart/2005/8/quickstyle/simple1" qsCatId="simple" csTypeId="urn:microsoft.com/office/officeart/2005/8/colors/colorful5" csCatId="colorful" phldr="1"/>
      <dgm:spPr/>
      <dgm:t>
        <a:bodyPr/>
        <a:lstStyle/>
        <a:p>
          <a:endParaRPr lang="tr-TR"/>
        </a:p>
      </dgm:t>
    </dgm:pt>
    <dgm:pt modelId="{922AE6FF-6468-41A4-888B-9B6C2C36482A}">
      <dgm:prSet phldrT="[Metin]"/>
      <dgm:spPr/>
      <dgm:t>
        <a:bodyPr/>
        <a:lstStyle/>
        <a:p>
          <a:r>
            <a:rPr lang="tr-TR" dirty="0"/>
            <a:t>Kazan İmalatçısı</a:t>
          </a:r>
        </a:p>
      </dgm:t>
    </dgm:pt>
    <dgm:pt modelId="{5C7EC545-00D5-4A34-B32E-F3E03859360E}" type="parTrans" cxnId="{8A50AB63-4885-48C9-A574-03306402595A}">
      <dgm:prSet/>
      <dgm:spPr/>
      <dgm:t>
        <a:bodyPr/>
        <a:lstStyle/>
        <a:p>
          <a:endParaRPr lang="tr-TR"/>
        </a:p>
      </dgm:t>
    </dgm:pt>
    <dgm:pt modelId="{C919F949-41E8-4E41-A58A-5E2DEF0B9227}" type="sibTrans" cxnId="{8A50AB63-4885-48C9-A574-03306402595A}">
      <dgm:prSet/>
      <dgm:spPr/>
      <dgm:t>
        <a:bodyPr/>
        <a:lstStyle/>
        <a:p>
          <a:endParaRPr lang="tr-TR"/>
        </a:p>
      </dgm:t>
    </dgm:pt>
    <dgm:pt modelId="{757B1B53-2A23-463C-9B0A-5EA1D1C35D49}">
      <dgm:prSet phldrT="[Metin]" custT="1"/>
      <dgm:spPr/>
      <dgm:t>
        <a:bodyPr/>
        <a:lstStyle/>
        <a:p>
          <a:r>
            <a:rPr lang="tr-TR" sz="1100" dirty="0"/>
            <a:t>Standart ve direktife uygun üretim ve teknik dosya hazırlama</a:t>
          </a:r>
        </a:p>
      </dgm:t>
    </dgm:pt>
    <dgm:pt modelId="{90BD4EBC-E1AA-4D15-91BC-AA76A2A04A83}" type="parTrans" cxnId="{0A4EEB2D-6064-4610-9C09-AD20DA8760F0}">
      <dgm:prSet/>
      <dgm:spPr/>
      <dgm:t>
        <a:bodyPr/>
        <a:lstStyle/>
        <a:p>
          <a:endParaRPr lang="tr-TR"/>
        </a:p>
      </dgm:t>
    </dgm:pt>
    <dgm:pt modelId="{009C898E-9F2C-4886-B69A-34C50A8B1AF9}" type="sibTrans" cxnId="{0A4EEB2D-6064-4610-9C09-AD20DA8760F0}">
      <dgm:prSet/>
      <dgm:spPr/>
      <dgm:t>
        <a:bodyPr/>
        <a:lstStyle/>
        <a:p>
          <a:endParaRPr lang="tr-TR"/>
        </a:p>
      </dgm:t>
    </dgm:pt>
    <dgm:pt modelId="{58E12D94-891F-4241-8FB4-65F42717C687}">
      <dgm:prSet phldrT="[Metin]"/>
      <dgm:spPr/>
      <dgm:t>
        <a:bodyPr/>
        <a:lstStyle/>
        <a:p>
          <a:r>
            <a:rPr lang="tr-TR" dirty="0"/>
            <a:t>Kurulum Firması </a:t>
          </a:r>
        </a:p>
      </dgm:t>
    </dgm:pt>
    <dgm:pt modelId="{B00DD2BC-655E-4D5B-9C4E-EDB7EC1EB940}" type="parTrans" cxnId="{6A67A4B5-4712-4922-8F52-E60949111D77}">
      <dgm:prSet/>
      <dgm:spPr/>
      <dgm:t>
        <a:bodyPr/>
        <a:lstStyle/>
        <a:p>
          <a:endParaRPr lang="tr-TR"/>
        </a:p>
      </dgm:t>
    </dgm:pt>
    <dgm:pt modelId="{EA349E04-2FE4-4433-AF63-E10F263492E0}" type="sibTrans" cxnId="{6A67A4B5-4712-4922-8F52-E60949111D77}">
      <dgm:prSet/>
      <dgm:spPr/>
      <dgm:t>
        <a:bodyPr/>
        <a:lstStyle/>
        <a:p>
          <a:endParaRPr lang="tr-TR"/>
        </a:p>
      </dgm:t>
    </dgm:pt>
    <dgm:pt modelId="{1E825995-3BD5-4589-913D-E41ECDBCA7AA}">
      <dgm:prSet phldrT="[Metin]" custT="1"/>
      <dgm:spPr/>
      <dgm:t>
        <a:bodyPr/>
        <a:lstStyle/>
        <a:p>
          <a:r>
            <a:rPr lang="tr-TR" sz="1100" dirty="0"/>
            <a:t>TS2025 e uygun donanım belirleme, kurulum işlemleri. P&amp;ID hazırlama ve sunumu</a:t>
          </a:r>
        </a:p>
      </dgm:t>
    </dgm:pt>
    <dgm:pt modelId="{F58CD166-6118-4851-986F-8CF1CFCB54B3}" type="parTrans" cxnId="{CAC83AF3-4FB6-430B-A7AB-9A5B816FDD85}">
      <dgm:prSet/>
      <dgm:spPr/>
      <dgm:t>
        <a:bodyPr/>
        <a:lstStyle/>
        <a:p>
          <a:endParaRPr lang="tr-TR"/>
        </a:p>
      </dgm:t>
    </dgm:pt>
    <dgm:pt modelId="{B045CC00-0324-4C57-B69A-231E49FEBAA9}" type="sibTrans" cxnId="{CAC83AF3-4FB6-430B-A7AB-9A5B816FDD85}">
      <dgm:prSet/>
      <dgm:spPr/>
      <dgm:t>
        <a:bodyPr/>
        <a:lstStyle/>
        <a:p>
          <a:endParaRPr lang="tr-TR"/>
        </a:p>
      </dgm:t>
    </dgm:pt>
    <dgm:pt modelId="{631F7EC2-3860-4368-A467-3AE8901E9816}">
      <dgm:prSet phldrT="[Metin]"/>
      <dgm:spPr/>
      <dgm:t>
        <a:bodyPr/>
        <a:lstStyle/>
        <a:p>
          <a:r>
            <a:rPr lang="tr-TR" dirty="0"/>
            <a:t>Muayene Kuruluşu</a:t>
          </a:r>
        </a:p>
      </dgm:t>
    </dgm:pt>
    <dgm:pt modelId="{1EF48383-627A-4A23-8464-4E46359E5F0F}" type="parTrans" cxnId="{2C3099CD-DA95-4EDC-8862-FBCDFB31C147}">
      <dgm:prSet/>
      <dgm:spPr/>
      <dgm:t>
        <a:bodyPr/>
        <a:lstStyle/>
        <a:p>
          <a:endParaRPr lang="tr-TR"/>
        </a:p>
      </dgm:t>
    </dgm:pt>
    <dgm:pt modelId="{96A33A6C-7B91-4C15-BA8A-44AF844D1D08}" type="sibTrans" cxnId="{2C3099CD-DA95-4EDC-8862-FBCDFB31C147}">
      <dgm:prSet/>
      <dgm:spPr/>
      <dgm:t>
        <a:bodyPr/>
        <a:lstStyle/>
        <a:p>
          <a:endParaRPr lang="tr-TR"/>
        </a:p>
      </dgm:t>
    </dgm:pt>
    <dgm:pt modelId="{DEA89A81-9130-4DD4-B520-3807690BFD03}">
      <dgm:prSet phldrT="[Metin]" custT="1"/>
      <dgm:spPr/>
      <dgm:t>
        <a:bodyPr/>
        <a:lstStyle/>
        <a:p>
          <a:r>
            <a:rPr lang="tr-TR" sz="1100" dirty="0"/>
            <a:t>Devreye alma öncesi seviye B muayene yapılması</a:t>
          </a:r>
        </a:p>
      </dgm:t>
    </dgm:pt>
    <dgm:pt modelId="{582632D4-B9D1-40A8-93AF-D7354960CA91}" type="parTrans" cxnId="{9B8A1BCE-D7BA-4AC4-AB17-1728CF28AE7A}">
      <dgm:prSet/>
      <dgm:spPr/>
      <dgm:t>
        <a:bodyPr/>
        <a:lstStyle/>
        <a:p>
          <a:endParaRPr lang="tr-TR"/>
        </a:p>
      </dgm:t>
    </dgm:pt>
    <dgm:pt modelId="{A44BF396-52CE-4192-BED8-4F3F7130FCE5}" type="sibTrans" cxnId="{9B8A1BCE-D7BA-4AC4-AB17-1728CF28AE7A}">
      <dgm:prSet/>
      <dgm:spPr/>
      <dgm:t>
        <a:bodyPr/>
        <a:lstStyle/>
        <a:p>
          <a:endParaRPr lang="tr-TR"/>
        </a:p>
      </dgm:t>
    </dgm:pt>
    <dgm:pt modelId="{016480D0-3CFE-4007-956C-ECE6F2BC3A2E}">
      <dgm:prSet/>
      <dgm:spPr/>
      <dgm:t>
        <a:bodyPr/>
        <a:lstStyle/>
        <a:p>
          <a:r>
            <a:rPr lang="tr-TR" dirty="0"/>
            <a:t>Kazan ve Brülör İmalatçı veya Servisi</a:t>
          </a:r>
        </a:p>
      </dgm:t>
    </dgm:pt>
    <dgm:pt modelId="{0F44B4AF-817A-4D7B-8306-EFBF2988477E}" type="parTrans" cxnId="{065E79F4-A0F3-4609-8487-E69AFE58BBA1}">
      <dgm:prSet/>
      <dgm:spPr/>
      <dgm:t>
        <a:bodyPr/>
        <a:lstStyle/>
        <a:p>
          <a:endParaRPr lang="tr-TR"/>
        </a:p>
      </dgm:t>
    </dgm:pt>
    <dgm:pt modelId="{8DCAE1AB-1B0D-47BC-8FD3-ABDEC41F39B2}" type="sibTrans" cxnId="{065E79F4-A0F3-4609-8487-E69AFE58BBA1}">
      <dgm:prSet/>
      <dgm:spPr/>
      <dgm:t>
        <a:bodyPr/>
        <a:lstStyle/>
        <a:p>
          <a:endParaRPr lang="tr-TR"/>
        </a:p>
      </dgm:t>
    </dgm:pt>
    <dgm:pt modelId="{1EA3939A-E723-4E46-8EE3-80A45BB8FDE6}">
      <dgm:prSet custT="1"/>
      <dgm:spPr/>
      <dgm:t>
        <a:bodyPr/>
        <a:lstStyle/>
        <a:p>
          <a:r>
            <a:rPr lang="tr-TR" sz="1100" dirty="0"/>
            <a:t>6 aylık periyodik bakım</a:t>
          </a:r>
        </a:p>
      </dgm:t>
    </dgm:pt>
    <dgm:pt modelId="{3D9F9738-1E42-468B-A94B-2DFFC80C37C6}" type="parTrans" cxnId="{25CA789D-4B8D-4F49-9903-02198FA876B6}">
      <dgm:prSet/>
      <dgm:spPr/>
      <dgm:t>
        <a:bodyPr/>
        <a:lstStyle/>
        <a:p>
          <a:endParaRPr lang="tr-TR"/>
        </a:p>
      </dgm:t>
    </dgm:pt>
    <dgm:pt modelId="{F545A9E5-F7C7-4DDF-8DBC-DA7EF204AE10}" type="sibTrans" cxnId="{25CA789D-4B8D-4F49-9903-02198FA876B6}">
      <dgm:prSet/>
      <dgm:spPr/>
      <dgm:t>
        <a:bodyPr/>
        <a:lstStyle/>
        <a:p>
          <a:endParaRPr lang="tr-TR"/>
        </a:p>
      </dgm:t>
    </dgm:pt>
    <dgm:pt modelId="{1F2321E2-3EA4-4ED8-9426-88B42E0C9762}">
      <dgm:prSet/>
      <dgm:spPr/>
      <dgm:t>
        <a:bodyPr/>
        <a:lstStyle/>
        <a:p>
          <a:r>
            <a:rPr lang="tr-TR" dirty="0"/>
            <a:t>İmalatçı, servis veya muayene kuruluşu</a:t>
          </a:r>
        </a:p>
      </dgm:t>
    </dgm:pt>
    <dgm:pt modelId="{3FBCF2E3-E1E8-446F-987A-C02D82AF0311}" type="parTrans" cxnId="{676F18C3-2BBE-4CEF-ABDC-618C18DF99F4}">
      <dgm:prSet/>
      <dgm:spPr/>
      <dgm:t>
        <a:bodyPr/>
        <a:lstStyle/>
        <a:p>
          <a:endParaRPr lang="tr-TR"/>
        </a:p>
      </dgm:t>
    </dgm:pt>
    <dgm:pt modelId="{974F5213-D456-4F13-8530-C93FC9B90A99}" type="sibTrans" cxnId="{676F18C3-2BBE-4CEF-ABDC-618C18DF99F4}">
      <dgm:prSet/>
      <dgm:spPr/>
      <dgm:t>
        <a:bodyPr/>
        <a:lstStyle/>
        <a:p>
          <a:endParaRPr lang="tr-TR"/>
        </a:p>
      </dgm:t>
    </dgm:pt>
    <dgm:pt modelId="{E4B94EE7-EC01-4AA6-9B8B-5BBB710AF6F1}">
      <dgm:prSet custT="1"/>
      <dgm:spPr/>
      <dgm:t>
        <a:bodyPr/>
        <a:lstStyle/>
        <a:p>
          <a:r>
            <a:rPr lang="tr-TR" sz="1100" dirty="0"/>
            <a:t>Seviye A Yıllık Muayene </a:t>
          </a:r>
        </a:p>
      </dgm:t>
    </dgm:pt>
    <dgm:pt modelId="{A90941D2-1037-44E4-903D-5AC15E4C0620}" type="parTrans" cxnId="{0F388CE1-2F44-47EF-A6B1-42BC184B95EA}">
      <dgm:prSet/>
      <dgm:spPr/>
      <dgm:t>
        <a:bodyPr/>
        <a:lstStyle/>
        <a:p>
          <a:endParaRPr lang="tr-TR"/>
        </a:p>
      </dgm:t>
    </dgm:pt>
    <dgm:pt modelId="{22CD9314-7524-4CAC-A6AB-36979D15C9EA}" type="sibTrans" cxnId="{0F388CE1-2F44-47EF-A6B1-42BC184B95EA}">
      <dgm:prSet/>
      <dgm:spPr/>
      <dgm:t>
        <a:bodyPr/>
        <a:lstStyle/>
        <a:p>
          <a:endParaRPr lang="tr-TR"/>
        </a:p>
      </dgm:t>
    </dgm:pt>
    <dgm:pt modelId="{0D4F5ACA-3A37-4B1C-A3F1-5B132889A33A}">
      <dgm:prSet/>
      <dgm:spPr/>
      <dgm:t>
        <a:bodyPr/>
        <a:lstStyle/>
        <a:p>
          <a:r>
            <a:rPr lang="tr-TR" dirty="0"/>
            <a:t>Muayene kuruluşu</a:t>
          </a:r>
        </a:p>
      </dgm:t>
    </dgm:pt>
    <dgm:pt modelId="{945FB516-1A9B-46F8-AEB9-4B9519497B5F}" type="parTrans" cxnId="{403AA524-B943-464E-8BA0-F17BFD150CBD}">
      <dgm:prSet/>
      <dgm:spPr/>
      <dgm:t>
        <a:bodyPr/>
        <a:lstStyle/>
        <a:p>
          <a:endParaRPr lang="tr-TR"/>
        </a:p>
      </dgm:t>
    </dgm:pt>
    <dgm:pt modelId="{D1EB932A-BD11-467A-B207-EAE6B537EFD3}" type="sibTrans" cxnId="{403AA524-B943-464E-8BA0-F17BFD150CBD}">
      <dgm:prSet/>
      <dgm:spPr/>
      <dgm:t>
        <a:bodyPr/>
        <a:lstStyle/>
        <a:p>
          <a:endParaRPr lang="tr-TR"/>
        </a:p>
      </dgm:t>
    </dgm:pt>
    <dgm:pt modelId="{F0672A1D-9A2C-4CF9-973E-98F87D5511D7}">
      <dgm:prSet custT="1"/>
      <dgm:spPr/>
      <dgm:t>
        <a:bodyPr/>
        <a:lstStyle/>
        <a:p>
          <a:r>
            <a:rPr lang="tr-TR" sz="1100" dirty="0"/>
            <a:t>Seviye B 3 Yıllık Muayene</a:t>
          </a:r>
        </a:p>
      </dgm:t>
    </dgm:pt>
    <dgm:pt modelId="{83A69281-7064-477A-B22E-DCFE8FE07202}" type="parTrans" cxnId="{EBDF71CB-131C-4AAF-A398-FE7D4BF572F9}">
      <dgm:prSet/>
      <dgm:spPr/>
      <dgm:t>
        <a:bodyPr/>
        <a:lstStyle/>
        <a:p>
          <a:endParaRPr lang="tr-TR"/>
        </a:p>
      </dgm:t>
    </dgm:pt>
    <dgm:pt modelId="{137ED0BB-863D-433F-9EA4-0D2E3264C95B}" type="sibTrans" cxnId="{EBDF71CB-131C-4AAF-A398-FE7D4BF572F9}">
      <dgm:prSet/>
      <dgm:spPr/>
      <dgm:t>
        <a:bodyPr/>
        <a:lstStyle/>
        <a:p>
          <a:endParaRPr lang="tr-TR"/>
        </a:p>
      </dgm:t>
    </dgm:pt>
    <dgm:pt modelId="{52AB3A54-D5ED-45BA-897D-940339D18C55}">
      <dgm:prSet/>
      <dgm:spPr/>
      <dgm:t>
        <a:bodyPr/>
        <a:lstStyle/>
        <a:p>
          <a:r>
            <a:rPr lang="tr-TR" dirty="0"/>
            <a:t>Muayene Kuruluşu</a:t>
          </a:r>
        </a:p>
      </dgm:t>
    </dgm:pt>
    <dgm:pt modelId="{FD7EA9AC-FE9D-48D6-BC72-9BDBFCE72440}" type="parTrans" cxnId="{96D9B4C6-EF6B-4013-8B2F-1E67E988EF5F}">
      <dgm:prSet/>
      <dgm:spPr/>
      <dgm:t>
        <a:bodyPr/>
        <a:lstStyle/>
        <a:p>
          <a:endParaRPr lang="tr-TR"/>
        </a:p>
      </dgm:t>
    </dgm:pt>
    <dgm:pt modelId="{D3107092-04BB-4192-A0FF-23DA01F81070}" type="sibTrans" cxnId="{96D9B4C6-EF6B-4013-8B2F-1E67E988EF5F}">
      <dgm:prSet/>
      <dgm:spPr/>
      <dgm:t>
        <a:bodyPr/>
        <a:lstStyle/>
        <a:p>
          <a:endParaRPr lang="tr-TR"/>
        </a:p>
      </dgm:t>
    </dgm:pt>
    <dgm:pt modelId="{E1FE2E41-AE92-4F08-8FAA-0EB4BA588E95}">
      <dgm:prSet custT="1"/>
      <dgm:spPr/>
      <dgm:t>
        <a:bodyPr/>
        <a:lstStyle/>
        <a:p>
          <a:r>
            <a:rPr lang="tr-TR" sz="1100" dirty="0"/>
            <a:t>Seviye C 6 Yıllık Muayene</a:t>
          </a:r>
        </a:p>
      </dgm:t>
    </dgm:pt>
    <dgm:pt modelId="{D8AB72D0-7AAE-441A-935E-FBA514141A89}" type="parTrans" cxnId="{60D94152-AAB0-4BE3-A5DB-7F9779892D0A}">
      <dgm:prSet/>
      <dgm:spPr/>
      <dgm:t>
        <a:bodyPr/>
        <a:lstStyle/>
        <a:p>
          <a:endParaRPr lang="tr-TR"/>
        </a:p>
      </dgm:t>
    </dgm:pt>
    <dgm:pt modelId="{45F42EB5-F4FA-4B7C-A1F7-BF69718E930A}" type="sibTrans" cxnId="{60D94152-AAB0-4BE3-A5DB-7F9779892D0A}">
      <dgm:prSet/>
      <dgm:spPr/>
      <dgm:t>
        <a:bodyPr/>
        <a:lstStyle/>
        <a:p>
          <a:endParaRPr lang="tr-TR"/>
        </a:p>
      </dgm:t>
    </dgm:pt>
    <dgm:pt modelId="{57A784B7-8DA7-4FD4-8EBE-FB0FD203E40B}" type="pres">
      <dgm:prSet presAssocID="{DDA3C89C-C67B-45B8-BF76-30932C587F2F}" presName="rootnode" presStyleCnt="0">
        <dgm:presLayoutVars>
          <dgm:chMax/>
          <dgm:chPref/>
          <dgm:dir/>
          <dgm:animLvl val="lvl"/>
        </dgm:presLayoutVars>
      </dgm:prSet>
      <dgm:spPr/>
    </dgm:pt>
    <dgm:pt modelId="{6B8B50CE-BAE3-4054-8E34-9BE843F99371}" type="pres">
      <dgm:prSet presAssocID="{922AE6FF-6468-41A4-888B-9B6C2C36482A}" presName="composite" presStyleCnt="0"/>
      <dgm:spPr/>
    </dgm:pt>
    <dgm:pt modelId="{B3A74B09-3943-4133-B680-939A24D2FA6D}" type="pres">
      <dgm:prSet presAssocID="{922AE6FF-6468-41A4-888B-9B6C2C36482A}" presName="bentUpArrow1" presStyleLbl="alignImgPlace1" presStyleIdx="0" presStyleCnt="6"/>
      <dgm:spPr/>
    </dgm:pt>
    <dgm:pt modelId="{F3C5BA87-527D-4FCC-8628-B6304EA0C60C}" type="pres">
      <dgm:prSet presAssocID="{922AE6FF-6468-41A4-888B-9B6C2C36482A}" presName="ParentText" presStyleLbl="node1" presStyleIdx="0" presStyleCnt="7">
        <dgm:presLayoutVars>
          <dgm:chMax val="1"/>
          <dgm:chPref val="1"/>
          <dgm:bulletEnabled val="1"/>
        </dgm:presLayoutVars>
      </dgm:prSet>
      <dgm:spPr/>
    </dgm:pt>
    <dgm:pt modelId="{584D4AAA-945E-4BF0-BD56-D8E57B460568}" type="pres">
      <dgm:prSet presAssocID="{922AE6FF-6468-41A4-888B-9B6C2C36482A}" presName="ChildText" presStyleLbl="revTx" presStyleIdx="0" presStyleCnt="7" custScaleX="277995" custLinFactNeighborX="95879" custLinFactNeighborY="11075">
        <dgm:presLayoutVars>
          <dgm:chMax val="0"/>
          <dgm:chPref val="0"/>
          <dgm:bulletEnabled val="1"/>
        </dgm:presLayoutVars>
      </dgm:prSet>
      <dgm:spPr/>
    </dgm:pt>
    <dgm:pt modelId="{18B0DFFC-B8B0-4AF5-A7AB-83FEB325816D}" type="pres">
      <dgm:prSet presAssocID="{C919F949-41E8-4E41-A58A-5E2DEF0B9227}" presName="sibTrans" presStyleCnt="0"/>
      <dgm:spPr/>
    </dgm:pt>
    <dgm:pt modelId="{3127578E-0A89-4055-90FC-14F657D66485}" type="pres">
      <dgm:prSet presAssocID="{58E12D94-891F-4241-8FB4-65F42717C687}" presName="composite" presStyleCnt="0"/>
      <dgm:spPr/>
    </dgm:pt>
    <dgm:pt modelId="{99DD4972-73C3-4E91-AD64-A498C4FFE1E8}" type="pres">
      <dgm:prSet presAssocID="{58E12D94-891F-4241-8FB4-65F42717C687}" presName="bentUpArrow1" presStyleLbl="alignImgPlace1" presStyleIdx="1" presStyleCnt="6"/>
      <dgm:spPr/>
    </dgm:pt>
    <dgm:pt modelId="{55D865B3-0BA0-4F9D-9FC5-A3EE78B9D8C0}" type="pres">
      <dgm:prSet presAssocID="{58E12D94-891F-4241-8FB4-65F42717C687}" presName="ParentText" presStyleLbl="node1" presStyleIdx="1" presStyleCnt="7">
        <dgm:presLayoutVars>
          <dgm:chMax val="1"/>
          <dgm:chPref val="1"/>
          <dgm:bulletEnabled val="1"/>
        </dgm:presLayoutVars>
      </dgm:prSet>
      <dgm:spPr/>
    </dgm:pt>
    <dgm:pt modelId="{D8DDD9A2-9618-47C9-B647-74142315C815}" type="pres">
      <dgm:prSet presAssocID="{58E12D94-891F-4241-8FB4-65F42717C687}" presName="ChildText" presStyleLbl="revTx" presStyleIdx="1" presStyleCnt="7" custScaleX="270817" custLinFactNeighborX="92740" custLinFactNeighborY="-3306">
        <dgm:presLayoutVars>
          <dgm:chMax val="0"/>
          <dgm:chPref val="0"/>
          <dgm:bulletEnabled val="1"/>
        </dgm:presLayoutVars>
      </dgm:prSet>
      <dgm:spPr/>
    </dgm:pt>
    <dgm:pt modelId="{D90B5149-9EA9-4290-8212-BEDF828FAEEF}" type="pres">
      <dgm:prSet presAssocID="{EA349E04-2FE4-4433-AF63-E10F263492E0}" presName="sibTrans" presStyleCnt="0"/>
      <dgm:spPr/>
    </dgm:pt>
    <dgm:pt modelId="{41344AE4-6B4D-4494-B27F-7A82F7574FF6}" type="pres">
      <dgm:prSet presAssocID="{631F7EC2-3860-4368-A467-3AE8901E9816}" presName="composite" presStyleCnt="0"/>
      <dgm:spPr/>
    </dgm:pt>
    <dgm:pt modelId="{92C3CAE1-E2AE-44C5-A802-950F6DB84DE6}" type="pres">
      <dgm:prSet presAssocID="{631F7EC2-3860-4368-A467-3AE8901E9816}" presName="bentUpArrow1" presStyleLbl="alignImgPlace1" presStyleIdx="2" presStyleCnt="6"/>
      <dgm:spPr/>
    </dgm:pt>
    <dgm:pt modelId="{EC8AD76F-93CB-4156-8733-08AE472CDDD6}" type="pres">
      <dgm:prSet presAssocID="{631F7EC2-3860-4368-A467-3AE8901E9816}" presName="ParentText" presStyleLbl="node1" presStyleIdx="2" presStyleCnt="7">
        <dgm:presLayoutVars>
          <dgm:chMax val="1"/>
          <dgm:chPref val="1"/>
          <dgm:bulletEnabled val="1"/>
        </dgm:presLayoutVars>
      </dgm:prSet>
      <dgm:spPr/>
    </dgm:pt>
    <dgm:pt modelId="{3ACE78E0-C4A8-4E9A-A4F3-B8D476F9222B}" type="pres">
      <dgm:prSet presAssocID="{631F7EC2-3860-4368-A467-3AE8901E9816}" presName="ChildText" presStyleLbl="revTx" presStyleIdx="2" presStyleCnt="7" custScaleX="213410" custLinFactNeighborX="58389" custLinFactNeighborY="-5827">
        <dgm:presLayoutVars>
          <dgm:chMax val="0"/>
          <dgm:chPref val="0"/>
          <dgm:bulletEnabled val="1"/>
        </dgm:presLayoutVars>
      </dgm:prSet>
      <dgm:spPr/>
    </dgm:pt>
    <dgm:pt modelId="{A0DB5496-1FD4-464D-8005-1DE5CD677202}" type="pres">
      <dgm:prSet presAssocID="{96A33A6C-7B91-4C15-BA8A-44AF844D1D08}" presName="sibTrans" presStyleCnt="0"/>
      <dgm:spPr/>
    </dgm:pt>
    <dgm:pt modelId="{9E4DB56A-A6F1-4F5E-BB7C-EBE27E890653}" type="pres">
      <dgm:prSet presAssocID="{016480D0-3CFE-4007-956C-ECE6F2BC3A2E}" presName="composite" presStyleCnt="0"/>
      <dgm:spPr/>
    </dgm:pt>
    <dgm:pt modelId="{93BCDDD0-C6AB-40F3-8226-4C68C2110983}" type="pres">
      <dgm:prSet presAssocID="{016480D0-3CFE-4007-956C-ECE6F2BC3A2E}" presName="bentUpArrow1" presStyleLbl="alignImgPlace1" presStyleIdx="3" presStyleCnt="6"/>
      <dgm:spPr/>
    </dgm:pt>
    <dgm:pt modelId="{64AB6296-91DA-40C5-9441-D78F3A6D3351}" type="pres">
      <dgm:prSet presAssocID="{016480D0-3CFE-4007-956C-ECE6F2BC3A2E}" presName="ParentText" presStyleLbl="node1" presStyleIdx="3" presStyleCnt="7">
        <dgm:presLayoutVars>
          <dgm:chMax val="1"/>
          <dgm:chPref val="1"/>
          <dgm:bulletEnabled val="1"/>
        </dgm:presLayoutVars>
      </dgm:prSet>
      <dgm:spPr/>
    </dgm:pt>
    <dgm:pt modelId="{29FCB1CC-3CA9-4E82-92E3-CDF123DEB849}" type="pres">
      <dgm:prSet presAssocID="{016480D0-3CFE-4007-956C-ECE6F2BC3A2E}" presName="ChildText" presStyleLbl="revTx" presStyleIdx="3" presStyleCnt="7">
        <dgm:presLayoutVars>
          <dgm:chMax val="0"/>
          <dgm:chPref val="0"/>
          <dgm:bulletEnabled val="1"/>
        </dgm:presLayoutVars>
      </dgm:prSet>
      <dgm:spPr/>
    </dgm:pt>
    <dgm:pt modelId="{D27A65D0-4C98-4DAE-8F25-98C518E53A82}" type="pres">
      <dgm:prSet presAssocID="{8DCAE1AB-1B0D-47BC-8FD3-ABDEC41F39B2}" presName="sibTrans" presStyleCnt="0"/>
      <dgm:spPr/>
    </dgm:pt>
    <dgm:pt modelId="{3450E4A9-42FD-4631-AB15-74BF1A56412B}" type="pres">
      <dgm:prSet presAssocID="{1F2321E2-3EA4-4ED8-9426-88B42E0C9762}" presName="composite" presStyleCnt="0"/>
      <dgm:spPr/>
    </dgm:pt>
    <dgm:pt modelId="{763A1785-1D4D-4960-8EA3-D79D26FDEA4A}" type="pres">
      <dgm:prSet presAssocID="{1F2321E2-3EA4-4ED8-9426-88B42E0C9762}" presName="bentUpArrow1" presStyleLbl="alignImgPlace1" presStyleIdx="4" presStyleCnt="6"/>
      <dgm:spPr/>
    </dgm:pt>
    <dgm:pt modelId="{82A1299E-E098-4D91-85AD-AB51B4C03102}" type="pres">
      <dgm:prSet presAssocID="{1F2321E2-3EA4-4ED8-9426-88B42E0C9762}" presName="ParentText" presStyleLbl="node1" presStyleIdx="4" presStyleCnt="7">
        <dgm:presLayoutVars>
          <dgm:chMax val="1"/>
          <dgm:chPref val="1"/>
          <dgm:bulletEnabled val="1"/>
        </dgm:presLayoutVars>
      </dgm:prSet>
      <dgm:spPr/>
    </dgm:pt>
    <dgm:pt modelId="{89765A4A-0AC7-4D34-9031-DC374373F4F0}" type="pres">
      <dgm:prSet presAssocID="{1F2321E2-3EA4-4ED8-9426-88B42E0C9762}" presName="ChildText" presStyleLbl="revTx" presStyleIdx="4" presStyleCnt="7">
        <dgm:presLayoutVars>
          <dgm:chMax val="0"/>
          <dgm:chPref val="0"/>
          <dgm:bulletEnabled val="1"/>
        </dgm:presLayoutVars>
      </dgm:prSet>
      <dgm:spPr/>
    </dgm:pt>
    <dgm:pt modelId="{98756A35-3731-4504-A8AE-27F8B650F2B0}" type="pres">
      <dgm:prSet presAssocID="{974F5213-D456-4F13-8530-C93FC9B90A99}" presName="sibTrans" presStyleCnt="0"/>
      <dgm:spPr/>
    </dgm:pt>
    <dgm:pt modelId="{31B3EB94-C2A6-436E-B9AE-1DE5B7DB0D7A}" type="pres">
      <dgm:prSet presAssocID="{0D4F5ACA-3A37-4B1C-A3F1-5B132889A33A}" presName="composite" presStyleCnt="0"/>
      <dgm:spPr/>
    </dgm:pt>
    <dgm:pt modelId="{EBCADADA-5B19-47F7-88A1-C4E7BD2926E1}" type="pres">
      <dgm:prSet presAssocID="{0D4F5ACA-3A37-4B1C-A3F1-5B132889A33A}" presName="bentUpArrow1" presStyleLbl="alignImgPlace1" presStyleIdx="5" presStyleCnt="6"/>
      <dgm:spPr/>
    </dgm:pt>
    <dgm:pt modelId="{625C3ED1-0B65-4690-92C8-7BE69E422712}" type="pres">
      <dgm:prSet presAssocID="{0D4F5ACA-3A37-4B1C-A3F1-5B132889A33A}" presName="ParentText" presStyleLbl="node1" presStyleIdx="5" presStyleCnt="7">
        <dgm:presLayoutVars>
          <dgm:chMax val="1"/>
          <dgm:chPref val="1"/>
          <dgm:bulletEnabled val="1"/>
        </dgm:presLayoutVars>
      </dgm:prSet>
      <dgm:spPr/>
    </dgm:pt>
    <dgm:pt modelId="{3917C6C9-1C97-45E2-801F-E4FA077C7A28}" type="pres">
      <dgm:prSet presAssocID="{0D4F5ACA-3A37-4B1C-A3F1-5B132889A33A}" presName="ChildText" presStyleLbl="revTx" presStyleIdx="5" presStyleCnt="7">
        <dgm:presLayoutVars>
          <dgm:chMax val="0"/>
          <dgm:chPref val="0"/>
          <dgm:bulletEnabled val="1"/>
        </dgm:presLayoutVars>
      </dgm:prSet>
      <dgm:spPr/>
    </dgm:pt>
    <dgm:pt modelId="{03F88E5C-FA23-4A0B-B773-C426F130275A}" type="pres">
      <dgm:prSet presAssocID="{D1EB932A-BD11-467A-B207-EAE6B537EFD3}" presName="sibTrans" presStyleCnt="0"/>
      <dgm:spPr/>
    </dgm:pt>
    <dgm:pt modelId="{D95F35FA-91A6-4AA5-AEBB-DDFC33D93394}" type="pres">
      <dgm:prSet presAssocID="{52AB3A54-D5ED-45BA-897D-940339D18C55}" presName="composite" presStyleCnt="0"/>
      <dgm:spPr/>
    </dgm:pt>
    <dgm:pt modelId="{A4BD2C18-78D1-4C8B-B001-F9B010D9DB4C}" type="pres">
      <dgm:prSet presAssocID="{52AB3A54-D5ED-45BA-897D-940339D18C55}" presName="ParentText" presStyleLbl="node1" presStyleIdx="6" presStyleCnt="7">
        <dgm:presLayoutVars>
          <dgm:chMax val="1"/>
          <dgm:chPref val="1"/>
          <dgm:bulletEnabled val="1"/>
        </dgm:presLayoutVars>
      </dgm:prSet>
      <dgm:spPr/>
    </dgm:pt>
    <dgm:pt modelId="{F7DC9095-4738-44DE-9324-707EDA833D97}" type="pres">
      <dgm:prSet presAssocID="{52AB3A54-D5ED-45BA-897D-940339D18C55}" presName="FinalChildText" presStyleLbl="revTx" presStyleIdx="6" presStyleCnt="7">
        <dgm:presLayoutVars>
          <dgm:chMax val="0"/>
          <dgm:chPref val="0"/>
          <dgm:bulletEnabled val="1"/>
        </dgm:presLayoutVars>
      </dgm:prSet>
      <dgm:spPr/>
    </dgm:pt>
  </dgm:ptLst>
  <dgm:cxnLst>
    <dgm:cxn modelId="{B7955710-85B6-4E56-9614-6DC62903AB5B}" type="presOf" srcId="{631F7EC2-3860-4368-A467-3AE8901E9816}" destId="{EC8AD76F-93CB-4156-8733-08AE472CDDD6}" srcOrd="0" destOrd="0" presId="urn:microsoft.com/office/officeart/2005/8/layout/StepDownProcess"/>
    <dgm:cxn modelId="{4D95FF1E-F7AB-4381-98A9-4668BCF76F62}" type="presOf" srcId="{DEA89A81-9130-4DD4-B520-3807690BFD03}" destId="{3ACE78E0-C4A8-4E9A-A4F3-B8D476F9222B}" srcOrd="0" destOrd="0" presId="urn:microsoft.com/office/officeart/2005/8/layout/StepDownProcess"/>
    <dgm:cxn modelId="{403AA524-B943-464E-8BA0-F17BFD150CBD}" srcId="{DDA3C89C-C67B-45B8-BF76-30932C587F2F}" destId="{0D4F5ACA-3A37-4B1C-A3F1-5B132889A33A}" srcOrd="5" destOrd="0" parTransId="{945FB516-1A9B-46F8-AEB9-4B9519497B5F}" sibTransId="{D1EB932A-BD11-467A-B207-EAE6B537EFD3}"/>
    <dgm:cxn modelId="{CAE55F26-BEF5-445E-95F6-F77CD0F67632}" type="presOf" srcId="{1EA3939A-E723-4E46-8EE3-80A45BB8FDE6}" destId="{29FCB1CC-3CA9-4E82-92E3-CDF123DEB849}" srcOrd="0" destOrd="0" presId="urn:microsoft.com/office/officeart/2005/8/layout/StepDownProcess"/>
    <dgm:cxn modelId="{0A4EEB2D-6064-4610-9C09-AD20DA8760F0}" srcId="{922AE6FF-6468-41A4-888B-9B6C2C36482A}" destId="{757B1B53-2A23-463C-9B0A-5EA1D1C35D49}" srcOrd="0" destOrd="0" parTransId="{90BD4EBC-E1AA-4D15-91BC-AA76A2A04A83}" sibTransId="{009C898E-9F2C-4886-B69A-34C50A8B1AF9}"/>
    <dgm:cxn modelId="{C72C5A3A-F29F-45FC-8B01-54E3AFF4C794}" type="presOf" srcId="{1E825995-3BD5-4589-913D-E41ECDBCA7AA}" destId="{D8DDD9A2-9618-47C9-B647-74142315C815}" srcOrd="0" destOrd="0" presId="urn:microsoft.com/office/officeart/2005/8/layout/StepDownProcess"/>
    <dgm:cxn modelId="{929DCE61-2BD3-4BCE-B372-BBCBC95931C0}" type="presOf" srcId="{58E12D94-891F-4241-8FB4-65F42717C687}" destId="{55D865B3-0BA0-4F9D-9FC5-A3EE78B9D8C0}" srcOrd="0" destOrd="0" presId="urn:microsoft.com/office/officeart/2005/8/layout/StepDownProcess"/>
    <dgm:cxn modelId="{8A50AB63-4885-48C9-A574-03306402595A}" srcId="{DDA3C89C-C67B-45B8-BF76-30932C587F2F}" destId="{922AE6FF-6468-41A4-888B-9B6C2C36482A}" srcOrd="0" destOrd="0" parTransId="{5C7EC545-00D5-4A34-B32E-F3E03859360E}" sibTransId="{C919F949-41E8-4E41-A58A-5E2DEF0B9227}"/>
    <dgm:cxn modelId="{B4500F48-FA0B-48DB-80C6-BCDB2EF27304}" type="presOf" srcId="{52AB3A54-D5ED-45BA-897D-940339D18C55}" destId="{A4BD2C18-78D1-4C8B-B001-F9B010D9DB4C}" srcOrd="0" destOrd="0" presId="urn:microsoft.com/office/officeart/2005/8/layout/StepDownProcess"/>
    <dgm:cxn modelId="{60D94152-AAB0-4BE3-A5DB-7F9779892D0A}" srcId="{52AB3A54-D5ED-45BA-897D-940339D18C55}" destId="{E1FE2E41-AE92-4F08-8FAA-0EB4BA588E95}" srcOrd="0" destOrd="0" parTransId="{D8AB72D0-7AAE-441A-935E-FBA514141A89}" sibTransId="{45F42EB5-F4FA-4B7C-A1F7-BF69718E930A}"/>
    <dgm:cxn modelId="{97755889-5610-47A9-A728-5B7F3458BAC1}" type="presOf" srcId="{0D4F5ACA-3A37-4B1C-A3F1-5B132889A33A}" destId="{625C3ED1-0B65-4690-92C8-7BE69E422712}" srcOrd="0" destOrd="0" presId="urn:microsoft.com/office/officeart/2005/8/layout/StepDownProcess"/>
    <dgm:cxn modelId="{A725078E-51F0-4723-890B-AB4F44516C15}" type="presOf" srcId="{757B1B53-2A23-463C-9B0A-5EA1D1C35D49}" destId="{584D4AAA-945E-4BF0-BD56-D8E57B460568}" srcOrd="0" destOrd="0" presId="urn:microsoft.com/office/officeart/2005/8/layout/StepDownProcess"/>
    <dgm:cxn modelId="{7375D791-F420-4DD2-A5FF-B28B8A4C14BF}" type="presOf" srcId="{016480D0-3CFE-4007-956C-ECE6F2BC3A2E}" destId="{64AB6296-91DA-40C5-9441-D78F3A6D3351}" srcOrd="0" destOrd="0" presId="urn:microsoft.com/office/officeart/2005/8/layout/StepDownProcess"/>
    <dgm:cxn modelId="{25CA789D-4B8D-4F49-9903-02198FA876B6}" srcId="{016480D0-3CFE-4007-956C-ECE6F2BC3A2E}" destId="{1EA3939A-E723-4E46-8EE3-80A45BB8FDE6}" srcOrd="0" destOrd="0" parTransId="{3D9F9738-1E42-468B-A94B-2DFFC80C37C6}" sibTransId="{F545A9E5-F7C7-4DDF-8DBC-DA7EF204AE10}"/>
    <dgm:cxn modelId="{6A67A4B5-4712-4922-8F52-E60949111D77}" srcId="{DDA3C89C-C67B-45B8-BF76-30932C587F2F}" destId="{58E12D94-891F-4241-8FB4-65F42717C687}" srcOrd="1" destOrd="0" parTransId="{B00DD2BC-655E-4D5B-9C4E-EDB7EC1EB940}" sibTransId="{EA349E04-2FE4-4433-AF63-E10F263492E0}"/>
    <dgm:cxn modelId="{0770E5B6-E9E7-414E-A4DD-86E4D45B6F6F}" type="presOf" srcId="{922AE6FF-6468-41A4-888B-9B6C2C36482A}" destId="{F3C5BA87-527D-4FCC-8628-B6304EA0C60C}" srcOrd="0" destOrd="0" presId="urn:microsoft.com/office/officeart/2005/8/layout/StepDownProcess"/>
    <dgm:cxn modelId="{F81A79C0-152D-42A5-9D9D-C70C1EA7F7AB}" type="presOf" srcId="{E4B94EE7-EC01-4AA6-9B8B-5BBB710AF6F1}" destId="{89765A4A-0AC7-4D34-9031-DC374373F4F0}" srcOrd="0" destOrd="0" presId="urn:microsoft.com/office/officeart/2005/8/layout/StepDownProcess"/>
    <dgm:cxn modelId="{CEE1ACC2-78D9-4720-834A-A14671B931B6}" type="presOf" srcId="{1F2321E2-3EA4-4ED8-9426-88B42E0C9762}" destId="{82A1299E-E098-4D91-85AD-AB51B4C03102}" srcOrd="0" destOrd="0" presId="urn:microsoft.com/office/officeart/2005/8/layout/StepDownProcess"/>
    <dgm:cxn modelId="{676F18C3-2BBE-4CEF-ABDC-618C18DF99F4}" srcId="{DDA3C89C-C67B-45B8-BF76-30932C587F2F}" destId="{1F2321E2-3EA4-4ED8-9426-88B42E0C9762}" srcOrd="4" destOrd="0" parTransId="{3FBCF2E3-E1E8-446F-987A-C02D82AF0311}" sibTransId="{974F5213-D456-4F13-8530-C93FC9B90A99}"/>
    <dgm:cxn modelId="{96D9B4C6-EF6B-4013-8B2F-1E67E988EF5F}" srcId="{DDA3C89C-C67B-45B8-BF76-30932C587F2F}" destId="{52AB3A54-D5ED-45BA-897D-940339D18C55}" srcOrd="6" destOrd="0" parTransId="{FD7EA9AC-FE9D-48D6-BC72-9BDBFCE72440}" sibTransId="{D3107092-04BB-4192-A0FF-23DA01F81070}"/>
    <dgm:cxn modelId="{EBDF71CB-131C-4AAF-A398-FE7D4BF572F9}" srcId="{0D4F5ACA-3A37-4B1C-A3F1-5B132889A33A}" destId="{F0672A1D-9A2C-4CF9-973E-98F87D5511D7}" srcOrd="0" destOrd="0" parTransId="{83A69281-7064-477A-B22E-DCFE8FE07202}" sibTransId="{137ED0BB-863D-433F-9EA4-0D2E3264C95B}"/>
    <dgm:cxn modelId="{9FBAA3CB-95B9-468E-BFE0-2DC6CDC3C301}" type="presOf" srcId="{E1FE2E41-AE92-4F08-8FAA-0EB4BA588E95}" destId="{F7DC9095-4738-44DE-9324-707EDA833D97}" srcOrd="0" destOrd="0" presId="urn:microsoft.com/office/officeart/2005/8/layout/StepDownProcess"/>
    <dgm:cxn modelId="{2C3099CD-DA95-4EDC-8862-FBCDFB31C147}" srcId="{DDA3C89C-C67B-45B8-BF76-30932C587F2F}" destId="{631F7EC2-3860-4368-A467-3AE8901E9816}" srcOrd="2" destOrd="0" parTransId="{1EF48383-627A-4A23-8464-4E46359E5F0F}" sibTransId="{96A33A6C-7B91-4C15-BA8A-44AF844D1D08}"/>
    <dgm:cxn modelId="{9B8A1BCE-D7BA-4AC4-AB17-1728CF28AE7A}" srcId="{631F7EC2-3860-4368-A467-3AE8901E9816}" destId="{DEA89A81-9130-4DD4-B520-3807690BFD03}" srcOrd="0" destOrd="0" parTransId="{582632D4-B9D1-40A8-93AF-D7354960CA91}" sibTransId="{A44BF396-52CE-4192-BED8-4F3F7130FCE5}"/>
    <dgm:cxn modelId="{0F388CE1-2F44-47EF-A6B1-42BC184B95EA}" srcId="{1F2321E2-3EA4-4ED8-9426-88B42E0C9762}" destId="{E4B94EE7-EC01-4AA6-9B8B-5BBB710AF6F1}" srcOrd="0" destOrd="0" parTransId="{A90941D2-1037-44E4-903D-5AC15E4C0620}" sibTransId="{22CD9314-7524-4CAC-A6AB-36979D15C9EA}"/>
    <dgm:cxn modelId="{28EF76EC-A35C-4E04-9EB4-F88433CB4660}" type="presOf" srcId="{DDA3C89C-C67B-45B8-BF76-30932C587F2F}" destId="{57A784B7-8DA7-4FD4-8EBE-FB0FD203E40B}" srcOrd="0" destOrd="0" presId="urn:microsoft.com/office/officeart/2005/8/layout/StepDownProcess"/>
    <dgm:cxn modelId="{3B4732ED-A4F2-4BD0-A4A1-73CA6B326BCD}" type="presOf" srcId="{F0672A1D-9A2C-4CF9-973E-98F87D5511D7}" destId="{3917C6C9-1C97-45E2-801F-E4FA077C7A28}" srcOrd="0" destOrd="0" presId="urn:microsoft.com/office/officeart/2005/8/layout/StepDownProcess"/>
    <dgm:cxn modelId="{CAC83AF3-4FB6-430B-A7AB-9A5B816FDD85}" srcId="{58E12D94-891F-4241-8FB4-65F42717C687}" destId="{1E825995-3BD5-4589-913D-E41ECDBCA7AA}" srcOrd="0" destOrd="0" parTransId="{F58CD166-6118-4851-986F-8CF1CFCB54B3}" sibTransId="{B045CC00-0324-4C57-B69A-231E49FEBAA9}"/>
    <dgm:cxn modelId="{065E79F4-A0F3-4609-8487-E69AFE58BBA1}" srcId="{DDA3C89C-C67B-45B8-BF76-30932C587F2F}" destId="{016480D0-3CFE-4007-956C-ECE6F2BC3A2E}" srcOrd="3" destOrd="0" parTransId="{0F44B4AF-817A-4D7B-8306-EFBF2988477E}" sibTransId="{8DCAE1AB-1B0D-47BC-8FD3-ABDEC41F39B2}"/>
    <dgm:cxn modelId="{F45A1E09-2BA2-4747-8F04-630362B3BDFD}" type="presParOf" srcId="{57A784B7-8DA7-4FD4-8EBE-FB0FD203E40B}" destId="{6B8B50CE-BAE3-4054-8E34-9BE843F99371}" srcOrd="0" destOrd="0" presId="urn:microsoft.com/office/officeart/2005/8/layout/StepDownProcess"/>
    <dgm:cxn modelId="{599DA43F-DD01-4F63-BF6B-1ED51429C37C}" type="presParOf" srcId="{6B8B50CE-BAE3-4054-8E34-9BE843F99371}" destId="{B3A74B09-3943-4133-B680-939A24D2FA6D}" srcOrd="0" destOrd="0" presId="urn:microsoft.com/office/officeart/2005/8/layout/StepDownProcess"/>
    <dgm:cxn modelId="{5BC47342-3485-4723-A6B4-F619754BB61C}" type="presParOf" srcId="{6B8B50CE-BAE3-4054-8E34-9BE843F99371}" destId="{F3C5BA87-527D-4FCC-8628-B6304EA0C60C}" srcOrd="1" destOrd="0" presId="urn:microsoft.com/office/officeart/2005/8/layout/StepDownProcess"/>
    <dgm:cxn modelId="{94BEFFFD-15F0-481B-8501-686194744E1E}" type="presParOf" srcId="{6B8B50CE-BAE3-4054-8E34-9BE843F99371}" destId="{584D4AAA-945E-4BF0-BD56-D8E57B460568}" srcOrd="2" destOrd="0" presId="urn:microsoft.com/office/officeart/2005/8/layout/StepDownProcess"/>
    <dgm:cxn modelId="{B1B3F95D-F8F2-448F-9FF5-9C10CB908B16}" type="presParOf" srcId="{57A784B7-8DA7-4FD4-8EBE-FB0FD203E40B}" destId="{18B0DFFC-B8B0-4AF5-A7AB-83FEB325816D}" srcOrd="1" destOrd="0" presId="urn:microsoft.com/office/officeart/2005/8/layout/StepDownProcess"/>
    <dgm:cxn modelId="{BEF1F109-0DF9-49A3-B99D-ABE413EA38ED}" type="presParOf" srcId="{57A784B7-8DA7-4FD4-8EBE-FB0FD203E40B}" destId="{3127578E-0A89-4055-90FC-14F657D66485}" srcOrd="2" destOrd="0" presId="urn:microsoft.com/office/officeart/2005/8/layout/StepDownProcess"/>
    <dgm:cxn modelId="{1ECABAAA-253C-4864-AE73-51F24C077921}" type="presParOf" srcId="{3127578E-0A89-4055-90FC-14F657D66485}" destId="{99DD4972-73C3-4E91-AD64-A498C4FFE1E8}" srcOrd="0" destOrd="0" presId="urn:microsoft.com/office/officeart/2005/8/layout/StepDownProcess"/>
    <dgm:cxn modelId="{24ECBE3E-9DB1-4A04-9BAA-6F694E24F37C}" type="presParOf" srcId="{3127578E-0A89-4055-90FC-14F657D66485}" destId="{55D865B3-0BA0-4F9D-9FC5-A3EE78B9D8C0}" srcOrd="1" destOrd="0" presId="urn:microsoft.com/office/officeart/2005/8/layout/StepDownProcess"/>
    <dgm:cxn modelId="{6DD250E1-6BB8-4796-B0B9-ACC54E786E27}" type="presParOf" srcId="{3127578E-0A89-4055-90FC-14F657D66485}" destId="{D8DDD9A2-9618-47C9-B647-74142315C815}" srcOrd="2" destOrd="0" presId="urn:microsoft.com/office/officeart/2005/8/layout/StepDownProcess"/>
    <dgm:cxn modelId="{CA7E0E3E-8285-46DF-97F5-2A6DF5A50F2C}" type="presParOf" srcId="{57A784B7-8DA7-4FD4-8EBE-FB0FD203E40B}" destId="{D90B5149-9EA9-4290-8212-BEDF828FAEEF}" srcOrd="3" destOrd="0" presId="urn:microsoft.com/office/officeart/2005/8/layout/StepDownProcess"/>
    <dgm:cxn modelId="{7534A1FF-165E-4687-A75D-4EADCD2EAEB1}" type="presParOf" srcId="{57A784B7-8DA7-4FD4-8EBE-FB0FD203E40B}" destId="{41344AE4-6B4D-4494-B27F-7A82F7574FF6}" srcOrd="4" destOrd="0" presId="urn:microsoft.com/office/officeart/2005/8/layout/StepDownProcess"/>
    <dgm:cxn modelId="{ED87397F-9858-4091-95D5-FCD975C07977}" type="presParOf" srcId="{41344AE4-6B4D-4494-B27F-7A82F7574FF6}" destId="{92C3CAE1-E2AE-44C5-A802-950F6DB84DE6}" srcOrd="0" destOrd="0" presId="urn:microsoft.com/office/officeart/2005/8/layout/StepDownProcess"/>
    <dgm:cxn modelId="{39129637-DC06-40EA-9E88-BB5D2DD5572B}" type="presParOf" srcId="{41344AE4-6B4D-4494-B27F-7A82F7574FF6}" destId="{EC8AD76F-93CB-4156-8733-08AE472CDDD6}" srcOrd="1" destOrd="0" presId="urn:microsoft.com/office/officeart/2005/8/layout/StepDownProcess"/>
    <dgm:cxn modelId="{26F550C4-C78B-4A41-8CC4-E447C5E1342D}" type="presParOf" srcId="{41344AE4-6B4D-4494-B27F-7A82F7574FF6}" destId="{3ACE78E0-C4A8-4E9A-A4F3-B8D476F9222B}" srcOrd="2" destOrd="0" presId="urn:microsoft.com/office/officeart/2005/8/layout/StepDownProcess"/>
    <dgm:cxn modelId="{AA1BFD79-018D-4324-8E75-483DA4C1C1BF}" type="presParOf" srcId="{57A784B7-8DA7-4FD4-8EBE-FB0FD203E40B}" destId="{A0DB5496-1FD4-464D-8005-1DE5CD677202}" srcOrd="5" destOrd="0" presId="urn:microsoft.com/office/officeart/2005/8/layout/StepDownProcess"/>
    <dgm:cxn modelId="{C5796D8E-575B-4587-AF4F-9A9E07D68495}" type="presParOf" srcId="{57A784B7-8DA7-4FD4-8EBE-FB0FD203E40B}" destId="{9E4DB56A-A6F1-4F5E-BB7C-EBE27E890653}" srcOrd="6" destOrd="0" presId="urn:microsoft.com/office/officeart/2005/8/layout/StepDownProcess"/>
    <dgm:cxn modelId="{5F579889-D4B1-4514-9341-61211A47BC2E}" type="presParOf" srcId="{9E4DB56A-A6F1-4F5E-BB7C-EBE27E890653}" destId="{93BCDDD0-C6AB-40F3-8226-4C68C2110983}" srcOrd="0" destOrd="0" presId="urn:microsoft.com/office/officeart/2005/8/layout/StepDownProcess"/>
    <dgm:cxn modelId="{8BE59CA1-6377-4942-856F-1BB573260AF6}" type="presParOf" srcId="{9E4DB56A-A6F1-4F5E-BB7C-EBE27E890653}" destId="{64AB6296-91DA-40C5-9441-D78F3A6D3351}" srcOrd="1" destOrd="0" presId="urn:microsoft.com/office/officeart/2005/8/layout/StepDownProcess"/>
    <dgm:cxn modelId="{1325E226-BF55-458B-B7FC-0DDF2F4864CA}" type="presParOf" srcId="{9E4DB56A-A6F1-4F5E-BB7C-EBE27E890653}" destId="{29FCB1CC-3CA9-4E82-92E3-CDF123DEB849}" srcOrd="2" destOrd="0" presId="urn:microsoft.com/office/officeart/2005/8/layout/StepDownProcess"/>
    <dgm:cxn modelId="{CE6621FA-72FC-4081-A416-6A4F0259FBD7}" type="presParOf" srcId="{57A784B7-8DA7-4FD4-8EBE-FB0FD203E40B}" destId="{D27A65D0-4C98-4DAE-8F25-98C518E53A82}" srcOrd="7" destOrd="0" presId="urn:microsoft.com/office/officeart/2005/8/layout/StepDownProcess"/>
    <dgm:cxn modelId="{E7B7FB2E-E0A5-4A4E-8FF3-FA558B9BF0BD}" type="presParOf" srcId="{57A784B7-8DA7-4FD4-8EBE-FB0FD203E40B}" destId="{3450E4A9-42FD-4631-AB15-74BF1A56412B}" srcOrd="8" destOrd="0" presId="urn:microsoft.com/office/officeart/2005/8/layout/StepDownProcess"/>
    <dgm:cxn modelId="{260AD50D-E2D0-4408-A53D-455A3942F733}" type="presParOf" srcId="{3450E4A9-42FD-4631-AB15-74BF1A56412B}" destId="{763A1785-1D4D-4960-8EA3-D79D26FDEA4A}" srcOrd="0" destOrd="0" presId="urn:microsoft.com/office/officeart/2005/8/layout/StepDownProcess"/>
    <dgm:cxn modelId="{20816AEC-6438-4C12-9DB8-7377F94B1CE0}" type="presParOf" srcId="{3450E4A9-42FD-4631-AB15-74BF1A56412B}" destId="{82A1299E-E098-4D91-85AD-AB51B4C03102}" srcOrd="1" destOrd="0" presId="urn:microsoft.com/office/officeart/2005/8/layout/StepDownProcess"/>
    <dgm:cxn modelId="{8BCE26C6-D0EC-405C-A7DE-FE219CA21B54}" type="presParOf" srcId="{3450E4A9-42FD-4631-AB15-74BF1A56412B}" destId="{89765A4A-0AC7-4D34-9031-DC374373F4F0}" srcOrd="2" destOrd="0" presId="urn:microsoft.com/office/officeart/2005/8/layout/StepDownProcess"/>
    <dgm:cxn modelId="{A2550902-C560-4130-A8D7-A4262908C335}" type="presParOf" srcId="{57A784B7-8DA7-4FD4-8EBE-FB0FD203E40B}" destId="{98756A35-3731-4504-A8AE-27F8B650F2B0}" srcOrd="9" destOrd="0" presId="urn:microsoft.com/office/officeart/2005/8/layout/StepDownProcess"/>
    <dgm:cxn modelId="{AF7EADAF-C63C-4ECF-A5FE-08427E513283}" type="presParOf" srcId="{57A784B7-8DA7-4FD4-8EBE-FB0FD203E40B}" destId="{31B3EB94-C2A6-436E-B9AE-1DE5B7DB0D7A}" srcOrd="10" destOrd="0" presId="urn:microsoft.com/office/officeart/2005/8/layout/StepDownProcess"/>
    <dgm:cxn modelId="{C045E7C8-8108-49BF-B5AF-F2221382ED07}" type="presParOf" srcId="{31B3EB94-C2A6-436E-B9AE-1DE5B7DB0D7A}" destId="{EBCADADA-5B19-47F7-88A1-C4E7BD2926E1}" srcOrd="0" destOrd="0" presId="urn:microsoft.com/office/officeart/2005/8/layout/StepDownProcess"/>
    <dgm:cxn modelId="{5CD24633-EC78-46CF-AC18-E30E3EA1CF46}" type="presParOf" srcId="{31B3EB94-C2A6-436E-B9AE-1DE5B7DB0D7A}" destId="{625C3ED1-0B65-4690-92C8-7BE69E422712}" srcOrd="1" destOrd="0" presId="urn:microsoft.com/office/officeart/2005/8/layout/StepDownProcess"/>
    <dgm:cxn modelId="{4F3EF91D-6AD4-44DF-986A-D24A7B3D4713}" type="presParOf" srcId="{31B3EB94-C2A6-436E-B9AE-1DE5B7DB0D7A}" destId="{3917C6C9-1C97-45E2-801F-E4FA077C7A28}" srcOrd="2" destOrd="0" presId="urn:microsoft.com/office/officeart/2005/8/layout/StepDownProcess"/>
    <dgm:cxn modelId="{639881FB-0001-49D6-B174-419BF46E8E43}" type="presParOf" srcId="{57A784B7-8DA7-4FD4-8EBE-FB0FD203E40B}" destId="{03F88E5C-FA23-4A0B-B773-C426F130275A}" srcOrd="11" destOrd="0" presId="urn:microsoft.com/office/officeart/2005/8/layout/StepDownProcess"/>
    <dgm:cxn modelId="{376B01F4-2239-403A-9051-A709E5EDED37}" type="presParOf" srcId="{57A784B7-8DA7-4FD4-8EBE-FB0FD203E40B}" destId="{D95F35FA-91A6-4AA5-AEBB-DDFC33D93394}" srcOrd="12" destOrd="0" presId="urn:microsoft.com/office/officeart/2005/8/layout/StepDownProcess"/>
    <dgm:cxn modelId="{3D889585-CE4C-4CB1-B0A5-E13725E4FF65}" type="presParOf" srcId="{D95F35FA-91A6-4AA5-AEBB-DDFC33D93394}" destId="{A4BD2C18-78D1-4C8B-B001-F9B010D9DB4C}" srcOrd="0" destOrd="0" presId="urn:microsoft.com/office/officeart/2005/8/layout/StepDownProcess"/>
    <dgm:cxn modelId="{DE506416-1352-49BF-9703-266470B7F689}" type="presParOf" srcId="{D95F35FA-91A6-4AA5-AEBB-DDFC33D93394}" destId="{F7DC9095-4738-44DE-9324-707EDA833D97}"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74B09-3943-4133-B680-939A24D2FA6D}">
      <dsp:nvSpPr>
        <dsp:cNvPr id="0" name=""/>
        <dsp:cNvSpPr/>
      </dsp:nvSpPr>
      <dsp:spPr>
        <a:xfrm rot="5400000">
          <a:off x="157282" y="838744"/>
          <a:ext cx="590789" cy="672593"/>
        </a:xfrm>
        <a:prstGeom prst="bentUpArrow">
          <a:avLst>
            <a:gd name="adj1" fmla="val 32840"/>
            <a:gd name="adj2" fmla="val 25000"/>
            <a:gd name="adj3" fmla="val 35780"/>
          </a:avLst>
        </a:prstGeom>
        <a:solidFill>
          <a:schemeClr val="accent5">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C5BA87-527D-4FCC-8628-B6304EA0C60C}">
      <dsp:nvSpPr>
        <dsp:cNvPr id="0" name=""/>
        <dsp:cNvSpPr/>
      </dsp:nvSpPr>
      <dsp:spPr>
        <a:xfrm>
          <a:off x="759" y="183842"/>
          <a:ext cx="994542" cy="696147"/>
        </a:xfrm>
        <a:prstGeom prst="roundRect">
          <a:avLst>
            <a:gd name="adj" fmla="val 166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kern="1200" dirty="0"/>
            <a:t>Kazan İmalatçısı</a:t>
          </a:r>
        </a:p>
      </dsp:txBody>
      <dsp:txXfrm>
        <a:off x="34748" y="217831"/>
        <a:ext cx="926564" cy="628169"/>
      </dsp:txXfrm>
    </dsp:sp>
    <dsp:sp modelId="{584D4AAA-945E-4BF0-BD56-D8E57B460568}">
      <dsp:nvSpPr>
        <dsp:cNvPr id="0" name=""/>
        <dsp:cNvSpPr/>
      </dsp:nvSpPr>
      <dsp:spPr>
        <a:xfrm>
          <a:off x="1045077" y="312550"/>
          <a:ext cx="2010835" cy="56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tr-TR" sz="1100" kern="1200" dirty="0"/>
            <a:t>Standart ve direktife uygun üretim ve teknik dosya hazırlama</a:t>
          </a:r>
        </a:p>
      </dsp:txBody>
      <dsp:txXfrm>
        <a:off x="1045077" y="312550"/>
        <a:ext cx="2010835" cy="562656"/>
      </dsp:txXfrm>
    </dsp:sp>
    <dsp:sp modelId="{99DD4972-73C3-4E91-AD64-A498C4FFE1E8}">
      <dsp:nvSpPr>
        <dsp:cNvPr id="0" name=""/>
        <dsp:cNvSpPr/>
      </dsp:nvSpPr>
      <dsp:spPr>
        <a:xfrm rot="5400000">
          <a:off x="1290863" y="1620747"/>
          <a:ext cx="590789" cy="672593"/>
        </a:xfrm>
        <a:prstGeom prst="bentUpArrow">
          <a:avLst>
            <a:gd name="adj1" fmla="val 32840"/>
            <a:gd name="adj2" fmla="val 25000"/>
            <a:gd name="adj3" fmla="val 35780"/>
          </a:avLst>
        </a:prstGeom>
        <a:solidFill>
          <a:schemeClr val="accent5">
            <a:tint val="50000"/>
            <a:hueOff val="-1337005"/>
            <a:satOff val="-5065"/>
            <a:lumOff val="16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5D865B3-0BA0-4F9D-9FC5-A3EE78B9D8C0}">
      <dsp:nvSpPr>
        <dsp:cNvPr id="0" name=""/>
        <dsp:cNvSpPr/>
      </dsp:nvSpPr>
      <dsp:spPr>
        <a:xfrm>
          <a:off x="1134340" y="965845"/>
          <a:ext cx="994542" cy="696147"/>
        </a:xfrm>
        <a:prstGeom prst="roundRect">
          <a:avLst>
            <a:gd name="adj" fmla="val 16670"/>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kern="1200" dirty="0"/>
            <a:t>Kurulum Firması </a:t>
          </a:r>
        </a:p>
      </dsp:txBody>
      <dsp:txXfrm>
        <a:off x="1168329" y="999834"/>
        <a:ext cx="926564" cy="628169"/>
      </dsp:txXfrm>
    </dsp:sp>
    <dsp:sp modelId="{D8DDD9A2-9618-47C9-B647-74142315C815}">
      <dsp:nvSpPr>
        <dsp:cNvPr id="0" name=""/>
        <dsp:cNvSpPr/>
      </dsp:nvSpPr>
      <dsp:spPr>
        <a:xfrm>
          <a:off x="2181913" y="1013637"/>
          <a:ext cx="1958914" cy="56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tr-TR" sz="1100" kern="1200" dirty="0"/>
            <a:t>TS2025 e uygun donanım belirleme, kurulum işlemleri. P&amp;ID hazırlama ve sunumu</a:t>
          </a:r>
        </a:p>
      </dsp:txBody>
      <dsp:txXfrm>
        <a:off x="2181913" y="1013637"/>
        <a:ext cx="1958914" cy="562656"/>
      </dsp:txXfrm>
    </dsp:sp>
    <dsp:sp modelId="{92C3CAE1-E2AE-44C5-A802-950F6DB84DE6}">
      <dsp:nvSpPr>
        <dsp:cNvPr id="0" name=""/>
        <dsp:cNvSpPr/>
      </dsp:nvSpPr>
      <dsp:spPr>
        <a:xfrm rot="5400000">
          <a:off x="2424444" y="2402750"/>
          <a:ext cx="590789" cy="672593"/>
        </a:xfrm>
        <a:prstGeom prst="bentUpArrow">
          <a:avLst>
            <a:gd name="adj1" fmla="val 32840"/>
            <a:gd name="adj2" fmla="val 25000"/>
            <a:gd name="adj3" fmla="val 35780"/>
          </a:avLst>
        </a:prstGeom>
        <a:solidFill>
          <a:schemeClr val="accent5">
            <a:tint val="50000"/>
            <a:hueOff val="-2674010"/>
            <a:satOff val="-10130"/>
            <a:lumOff val="33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8AD76F-93CB-4156-8733-08AE472CDDD6}">
      <dsp:nvSpPr>
        <dsp:cNvPr id="0" name=""/>
        <dsp:cNvSpPr/>
      </dsp:nvSpPr>
      <dsp:spPr>
        <a:xfrm>
          <a:off x="2267921" y="1747848"/>
          <a:ext cx="994542" cy="696147"/>
        </a:xfrm>
        <a:prstGeom prst="roundRect">
          <a:avLst>
            <a:gd name="adj" fmla="val 16670"/>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kern="1200" dirty="0"/>
            <a:t>Muayene Kuruluşu</a:t>
          </a:r>
        </a:p>
      </dsp:txBody>
      <dsp:txXfrm>
        <a:off x="2301910" y="1781837"/>
        <a:ext cx="926564" cy="628169"/>
      </dsp:txXfrm>
    </dsp:sp>
    <dsp:sp modelId="{3ACE78E0-C4A8-4E9A-A4F3-B8D476F9222B}">
      <dsp:nvSpPr>
        <dsp:cNvPr id="0" name=""/>
        <dsp:cNvSpPr/>
      </dsp:nvSpPr>
      <dsp:spPr>
        <a:xfrm>
          <a:off x="3274644" y="1781455"/>
          <a:ext cx="1543669" cy="56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tr-TR" sz="1100" kern="1200" dirty="0"/>
            <a:t>Devreye alma öncesi seviye B muayene yapılması</a:t>
          </a:r>
        </a:p>
      </dsp:txBody>
      <dsp:txXfrm>
        <a:off x="3274644" y="1781455"/>
        <a:ext cx="1543669" cy="562656"/>
      </dsp:txXfrm>
    </dsp:sp>
    <dsp:sp modelId="{93BCDDD0-C6AB-40F3-8226-4C68C2110983}">
      <dsp:nvSpPr>
        <dsp:cNvPr id="0" name=""/>
        <dsp:cNvSpPr/>
      </dsp:nvSpPr>
      <dsp:spPr>
        <a:xfrm rot="5400000">
          <a:off x="3558025" y="3184753"/>
          <a:ext cx="590789" cy="672593"/>
        </a:xfrm>
        <a:prstGeom prst="bentUpArrow">
          <a:avLst>
            <a:gd name="adj1" fmla="val 32840"/>
            <a:gd name="adj2" fmla="val 25000"/>
            <a:gd name="adj3" fmla="val 35780"/>
          </a:avLst>
        </a:prstGeom>
        <a:solidFill>
          <a:schemeClr val="accent5">
            <a:tint val="50000"/>
            <a:hueOff val="-4011015"/>
            <a:satOff val="-15195"/>
            <a:lumOff val="504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AB6296-91DA-40C5-9441-D78F3A6D3351}">
      <dsp:nvSpPr>
        <dsp:cNvPr id="0" name=""/>
        <dsp:cNvSpPr/>
      </dsp:nvSpPr>
      <dsp:spPr>
        <a:xfrm>
          <a:off x="3401502" y="2529851"/>
          <a:ext cx="994542" cy="696147"/>
        </a:xfrm>
        <a:prstGeom prst="roundRect">
          <a:avLst>
            <a:gd name="adj" fmla="val 1667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kern="1200" dirty="0"/>
            <a:t>Kazan ve Brülör İmalatçı veya Servisi</a:t>
          </a:r>
        </a:p>
      </dsp:txBody>
      <dsp:txXfrm>
        <a:off x="3435491" y="2563840"/>
        <a:ext cx="926564" cy="628169"/>
      </dsp:txXfrm>
    </dsp:sp>
    <dsp:sp modelId="{29FCB1CC-3CA9-4E82-92E3-CDF123DEB849}">
      <dsp:nvSpPr>
        <dsp:cNvPr id="0" name=""/>
        <dsp:cNvSpPr/>
      </dsp:nvSpPr>
      <dsp:spPr>
        <a:xfrm>
          <a:off x="4396044" y="2596244"/>
          <a:ext cx="723335" cy="56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tr-TR" sz="1100" kern="1200" dirty="0"/>
            <a:t>6 aylık periyodik bakım</a:t>
          </a:r>
        </a:p>
      </dsp:txBody>
      <dsp:txXfrm>
        <a:off x="4396044" y="2596244"/>
        <a:ext cx="723335" cy="562656"/>
      </dsp:txXfrm>
    </dsp:sp>
    <dsp:sp modelId="{763A1785-1D4D-4960-8EA3-D79D26FDEA4A}">
      <dsp:nvSpPr>
        <dsp:cNvPr id="0" name=""/>
        <dsp:cNvSpPr/>
      </dsp:nvSpPr>
      <dsp:spPr>
        <a:xfrm rot="5400000">
          <a:off x="4691606" y="3966756"/>
          <a:ext cx="590789" cy="672593"/>
        </a:xfrm>
        <a:prstGeom prst="bentUpArrow">
          <a:avLst>
            <a:gd name="adj1" fmla="val 32840"/>
            <a:gd name="adj2" fmla="val 25000"/>
            <a:gd name="adj3" fmla="val 35780"/>
          </a:avLst>
        </a:prstGeom>
        <a:solidFill>
          <a:schemeClr val="accent5">
            <a:tint val="50000"/>
            <a:hueOff val="-5348020"/>
            <a:satOff val="-20260"/>
            <a:lumOff val="67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2A1299E-E098-4D91-85AD-AB51B4C03102}">
      <dsp:nvSpPr>
        <dsp:cNvPr id="0" name=""/>
        <dsp:cNvSpPr/>
      </dsp:nvSpPr>
      <dsp:spPr>
        <a:xfrm>
          <a:off x="4535083" y="3311854"/>
          <a:ext cx="994542" cy="696147"/>
        </a:xfrm>
        <a:prstGeom prst="roundRect">
          <a:avLst>
            <a:gd name="adj" fmla="val 16670"/>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kern="1200" dirty="0"/>
            <a:t>İmalatçı, servis veya muayene kuruluşu</a:t>
          </a:r>
        </a:p>
      </dsp:txBody>
      <dsp:txXfrm>
        <a:off x="4569072" y="3345843"/>
        <a:ext cx="926564" cy="628169"/>
      </dsp:txXfrm>
    </dsp:sp>
    <dsp:sp modelId="{89765A4A-0AC7-4D34-9031-DC374373F4F0}">
      <dsp:nvSpPr>
        <dsp:cNvPr id="0" name=""/>
        <dsp:cNvSpPr/>
      </dsp:nvSpPr>
      <dsp:spPr>
        <a:xfrm>
          <a:off x="5529625" y="3378247"/>
          <a:ext cx="723335" cy="56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tr-TR" sz="1100" kern="1200" dirty="0"/>
            <a:t>Seviye A Yıllık Muayene </a:t>
          </a:r>
        </a:p>
      </dsp:txBody>
      <dsp:txXfrm>
        <a:off x="5529625" y="3378247"/>
        <a:ext cx="723335" cy="562656"/>
      </dsp:txXfrm>
    </dsp:sp>
    <dsp:sp modelId="{EBCADADA-5B19-47F7-88A1-C4E7BD2926E1}">
      <dsp:nvSpPr>
        <dsp:cNvPr id="0" name=""/>
        <dsp:cNvSpPr/>
      </dsp:nvSpPr>
      <dsp:spPr>
        <a:xfrm rot="5400000">
          <a:off x="5825187" y="4748759"/>
          <a:ext cx="590789" cy="672593"/>
        </a:xfrm>
        <a:prstGeom prst="bentUpArrow">
          <a:avLst>
            <a:gd name="adj1" fmla="val 32840"/>
            <a:gd name="adj2" fmla="val 25000"/>
            <a:gd name="adj3" fmla="val 35780"/>
          </a:avLst>
        </a:prstGeom>
        <a:solidFill>
          <a:schemeClr val="accent5">
            <a:tint val="50000"/>
            <a:hueOff val="-6685025"/>
            <a:satOff val="-25325"/>
            <a:lumOff val="841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25C3ED1-0B65-4690-92C8-7BE69E422712}">
      <dsp:nvSpPr>
        <dsp:cNvPr id="0" name=""/>
        <dsp:cNvSpPr/>
      </dsp:nvSpPr>
      <dsp:spPr>
        <a:xfrm>
          <a:off x="5668664" y="4093857"/>
          <a:ext cx="994542" cy="696147"/>
        </a:xfrm>
        <a:prstGeom prst="roundRect">
          <a:avLst>
            <a:gd name="adj" fmla="val 16670"/>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kern="1200" dirty="0"/>
            <a:t>Muayene kuruluşu</a:t>
          </a:r>
        </a:p>
      </dsp:txBody>
      <dsp:txXfrm>
        <a:off x="5702653" y="4127846"/>
        <a:ext cx="926564" cy="628169"/>
      </dsp:txXfrm>
    </dsp:sp>
    <dsp:sp modelId="{3917C6C9-1C97-45E2-801F-E4FA077C7A28}">
      <dsp:nvSpPr>
        <dsp:cNvPr id="0" name=""/>
        <dsp:cNvSpPr/>
      </dsp:nvSpPr>
      <dsp:spPr>
        <a:xfrm>
          <a:off x="6663206" y="4160250"/>
          <a:ext cx="723335" cy="56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tr-TR" sz="1100" kern="1200" dirty="0"/>
            <a:t>Seviye B 3 Yıllık Muayene</a:t>
          </a:r>
        </a:p>
      </dsp:txBody>
      <dsp:txXfrm>
        <a:off x="6663206" y="4160250"/>
        <a:ext cx="723335" cy="562656"/>
      </dsp:txXfrm>
    </dsp:sp>
    <dsp:sp modelId="{A4BD2C18-78D1-4C8B-B001-F9B010D9DB4C}">
      <dsp:nvSpPr>
        <dsp:cNvPr id="0" name=""/>
        <dsp:cNvSpPr/>
      </dsp:nvSpPr>
      <dsp:spPr>
        <a:xfrm>
          <a:off x="6802245" y="4875860"/>
          <a:ext cx="994542" cy="696147"/>
        </a:xfrm>
        <a:prstGeom prst="roundRect">
          <a:avLst>
            <a:gd name="adj" fmla="val 1667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kern="1200" dirty="0"/>
            <a:t>Muayene Kuruluşu</a:t>
          </a:r>
        </a:p>
      </dsp:txBody>
      <dsp:txXfrm>
        <a:off x="6836234" y="4909849"/>
        <a:ext cx="926564" cy="628169"/>
      </dsp:txXfrm>
    </dsp:sp>
    <dsp:sp modelId="{F7DC9095-4738-44DE-9324-707EDA833D97}">
      <dsp:nvSpPr>
        <dsp:cNvPr id="0" name=""/>
        <dsp:cNvSpPr/>
      </dsp:nvSpPr>
      <dsp:spPr>
        <a:xfrm>
          <a:off x="7796787" y="4942253"/>
          <a:ext cx="723335" cy="56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tr-TR" sz="1100" kern="1200" dirty="0"/>
            <a:t>Seviye C 6 Yıllık Muayene</a:t>
          </a:r>
        </a:p>
      </dsp:txBody>
      <dsp:txXfrm>
        <a:off x="7796787" y="4942253"/>
        <a:ext cx="723335" cy="562656"/>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5241A-E020-4A9B-A302-C207C143BD4B}" type="datetimeFigureOut">
              <a:rPr lang="en-US" smtClean="0"/>
              <a:t>2/6/2025</a:t>
            </a:fld>
            <a:endParaRPr lang="en-US"/>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B5ACB6-6A84-44C3-85BD-C842B03CD929}" type="slidenum">
              <a:rPr lang="en-US" smtClean="0"/>
              <a:t>‹#›</a:t>
            </a:fld>
            <a:endParaRPr lang="en-US"/>
          </a:p>
        </p:txBody>
      </p:sp>
    </p:spTree>
    <p:extLst>
      <p:ext uri="{BB962C8B-B14F-4D97-AF65-F5344CB8AC3E}">
        <p14:creationId xmlns:p14="http://schemas.microsoft.com/office/powerpoint/2010/main" val="770675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F31C03-B81D-47F4-B1EF-FBFCDD82FA85}" type="datetimeFigureOut">
              <a:rPr lang="en-US" smtClean="0"/>
              <a:t>2/6/2025</a:t>
            </a:fld>
            <a:endParaRPr lang="en-US"/>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7647E8-3174-4AD5-AB2D-79395DBAECC5}" type="slidenum">
              <a:rPr lang="en-US" smtClean="0"/>
              <a:t>‹#›</a:t>
            </a:fld>
            <a:endParaRPr lang="en-US"/>
          </a:p>
        </p:txBody>
      </p:sp>
    </p:spTree>
    <p:extLst>
      <p:ext uri="{BB962C8B-B14F-4D97-AF65-F5344CB8AC3E}">
        <p14:creationId xmlns:p14="http://schemas.microsoft.com/office/powerpoint/2010/main" val="3428455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1</a:t>
            </a:fld>
            <a:endParaRPr lang="en-US"/>
          </a:p>
        </p:txBody>
      </p:sp>
    </p:spTree>
    <p:extLst>
      <p:ext uri="{BB962C8B-B14F-4D97-AF65-F5344CB8AC3E}">
        <p14:creationId xmlns:p14="http://schemas.microsoft.com/office/powerpoint/2010/main" val="1909802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10</a:t>
            </a:fld>
            <a:endParaRPr lang="en-US"/>
          </a:p>
        </p:txBody>
      </p:sp>
    </p:spTree>
    <p:extLst>
      <p:ext uri="{BB962C8B-B14F-4D97-AF65-F5344CB8AC3E}">
        <p14:creationId xmlns:p14="http://schemas.microsoft.com/office/powerpoint/2010/main" val="1801772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11</a:t>
            </a:fld>
            <a:endParaRPr lang="en-US"/>
          </a:p>
        </p:txBody>
      </p:sp>
    </p:spTree>
    <p:extLst>
      <p:ext uri="{BB962C8B-B14F-4D97-AF65-F5344CB8AC3E}">
        <p14:creationId xmlns:p14="http://schemas.microsoft.com/office/powerpoint/2010/main" val="2873924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12</a:t>
            </a:fld>
            <a:endParaRPr lang="en-US"/>
          </a:p>
        </p:txBody>
      </p:sp>
    </p:spTree>
    <p:extLst>
      <p:ext uri="{BB962C8B-B14F-4D97-AF65-F5344CB8AC3E}">
        <p14:creationId xmlns:p14="http://schemas.microsoft.com/office/powerpoint/2010/main" val="944597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2</a:t>
            </a:fld>
            <a:endParaRPr lang="en-US"/>
          </a:p>
        </p:txBody>
      </p:sp>
    </p:spTree>
    <p:extLst>
      <p:ext uri="{BB962C8B-B14F-4D97-AF65-F5344CB8AC3E}">
        <p14:creationId xmlns:p14="http://schemas.microsoft.com/office/powerpoint/2010/main" val="767193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3</a:t>
            </a:fld>
            <a:endParaRPr lang="en-US"/>
          </a:p>
        </p:txBody>
      </p:sp>
    </p:spTree>
    <p:extLst>
      <p:ext uri="{BB962C8B-B14F-4D97-AF65-F5344CB8AC3E}">
        <p14:creationId xmlns:p14="http://schemas.microsoft.com/office/powerpoint/2010/main" val="3825005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4</a:t>
            </a:fld>
            <a:endParaRPr lang="en-US"/>
          </a:p>
        </p:txBody>
      </p:sp>
    </p:spTree>
    <p:extLst>
      <p:ext uri="{BB962C8B-B14F-4D97-AF65-F5344CB8AC3E}">
        <p14:creationId xmlns:p14="http://schemas.microsoft.com/office/powerpoint/2010/main" val="3979878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5</a:t>
            </a:fld>
            <a:endParaRPr lang="en-US"/>
          </a:p>
        </p:txBody>
      </p:sp>
    </p:spTree>
    <p:extLst>
      <p:ext uri="{BB962C8B-B14F-4D97-AF65-F5344CB8AC3E}">
        <p14:creationId xmlns:p14="http://schemas.microsoft.com/office/powerpoint/2010/main" val="2267067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6</a:t>
            </a:fld>
            <a:endParaRPr lang="en-US"/>
          </a:p>
        </p:txBody>
      </p:sp>
    </p:spTree>
    <p:extLst>
      <p:ext uri="{BB962C8B-B14F-4D97-AF65-F5344CB8AC3E}">
        <p14:creationId xmlns:p14="http://schemas.microsoft.com/office/powerpoint/2010/main" val="2205200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7</a:t>
            </a:fld>
            <a:endParaRPr lang="en-US"/>
          </a:p>
        </p:txBody>
      </p:sp>
    </p:spTree>
    <p:extLst>
      <p:ext uri="{BB962C8B-B14F-4D97-AF65-F5344CB8AC3E}">
        <p14:creationId xmlns:p14="http://schemas.microsoft.com/office/powerpoint/2010/main" val="1000337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8</a:t>
            </a:fld>
            <a:endParaRPr lang="en-US"/>
          </a:p>
        </p:txBody>
      </p:sp>
    </p:spTree>
    <p:extLst>
      <p:ext uri="{BB962C8B-B14F-4D97-AF65-F5344CB8AC3E}">
        <p14:creationId xmlns:p14="http://schemas.microsoft.com/office/powerpoint/2010/main" val="2666425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7647E8-3174-4AD5-AB2D-79395DBAECC5}" type="slidenum">
              <a:rPr lang="en-US" smtClean="0"/>
              <a:t>9</a:t>
            </a:fld>
            <a:endParaRPr lang="en-US"/>
          </a:p>
        </p:txBody>
      </p:sp>
    </p:spTree>
    <p:extLst>
      <p:ext uri="{BB962C8B-B14F-4D97-AF65-F5344CB8AC3E}">
        <p14:creationId xmlns:p14="http://schemas.microsoft.com/office/powerpoint/2010/main" val="1045739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3A8C6C-3A57-4CF7-B8F9-B29B19246CE0}"/>
              </a:ext>
            </a:extLst>
          </p:cNvPr>
          <p:cNvSpPr>
            <a:spLocks noGrp="1"/>
          </p:cNvSpPr>
          <p:nvPr>
            <p:ph type="ctrTitle"/>
          </p:nvPr>
        </p:nvSpPr>
        <p:spPr>
          <a:xfrm>
            <a:off x="1143000" y="1122363"/>
            <a:ext cx="6858000" cy="2387600"/>
          </a:xfrm>
        </p:spPr>
        <p:txBody>
          <a:bodyPr anchor="b"/>
          <a:lstStyle>
            <a:lvl1pPr algn="ctr">
              <a:defRPr sz="4500"/>
            </a:lvl1pPr>
          </a:lstStyle>
          <a:p>
            <a:r>
              <a:rPr lang="tr-TR"/>
              <a:t>Asıl başlık stilini düzenlemek için tıklayın</a:t>
            </a:r>
          </a:p>
        </p:txBody>
      </p:sp>
      <p:sp>
        <p:nvSpPr>
          <p:cNvPr id="3" name="Alt Başlık 2">
            <a:extLst>
              <a:ext uri="{FF2B5EF4-FFF2-40B4-BE49-F238E27FC236}">
                <a16:creationId xmlns:a16="http://schemas.microsoft.com/office/drawing/2014/main" id="{B22EE3D1-1209-4254-8AEE-BAD67561FF2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A6A7D41-6C70-49BE-82D6-34A94BD17F39}"/>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5" name="Alt Bilgi Yer Tutucusu 4">
            <a:extLst>
              <a:ext uri="{FF2B5EF4-FFF2-40B4-BE49-F238E27FC236}">
                <a16:creationId xmlns:a16="http://schemas.microsoft.com/office/drawing/2014/main" id="{61C47C0A-FBC9-424A-B051-FEFAF19F8117}"/>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3DDD3347-4074-4D24-AEFE-974153163A38}"/>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781397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1D3F91-4924-468D-8E3B-AE79D38A87F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7CB7410-87B7-41C3-85EA-96E06F4CF0B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CA47DD6-94B5-492D-8A77-866C1D091C27}"/>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5" name="Alt Bilgi Yer Tutucusu 4">
            <a:extLst>
              <a:ext uri="{FF2B5EF4-FFF2-40B4-BE49-F238E27FC236}">
                <a16:creationId xmlns:a16="http://schemas.microsoft.com/office/drawing/2014/main" id="{B25E0503-E20F-49F0-9FDC-D61546D65CE9}"/>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045AF46B-01F6-4367-A4EF-70C410E0C392}"/>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1015578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567E22D-ACFD-4717-B0E1-583FC1190F96}"/>
              </a:ext>
            </a:extLst>
          </p:cNvPr>
          <p:cNvSpPr>
            <a:spLocks noGrp="1"/>
          </p:cNvSpPr>
          <p:nvPr>
            <p:ph type="title" orient="vert"/>
          </p:nvPr>
        </p:nvSpPr>
        <p:spPr>
          <a:xfrm>
            <a:off x="6543675" y="365125"/>
            <a:ext cx="1971675"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0FC5B42-DAD4-472F-B724-163A58414302}"/>
              </a:ext>
            </a:extLst>
          </p:cNvPr>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2FB2C8E-C58F-40D7-AFCF-436595074CA5}"/>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5" name="Alt Bilgi Yer Tutucusu 4">
            <a:extLst>
              <a:ext uri="{FF2B5EF4-FFF2-40B4-BE49-F238E27FC236}">
                <a16:creationId xmlns:a16="http://schemas.microsoft.com/office/drawing/2014/main" id="{8A832893-B393-454C-B816-033DF9FD45E0}"/>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E5D842FC-2353-40EC-AF9E-CDA90290002A}"/>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953856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E5F53C-4164-419D-9DBE-2AEA005355B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131E8E2-81FC-4715-8F73-5B13C2D0544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B6C39BF-4F09-4D89-ACED-D296D1567C75}"/>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5" name="Alt Bilgi Yer Tutucusu 4">
            <a:extLst>
              <a:ext uri="{FF2B5EF4-FFF2-40B4-BE49-F238E27FC236}">
                <a16:creationId xmlns:a16="http://schemas.microsoft.com/office/drawing/2014/main" id="{3444063F-22E0-4655-8E43-A96C3918830B}"/>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8232E0F3-C2EA-4060-8076-2E9F9C92834A}"/>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380736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2A9F8C-357F-4ED0-9AB1-A9383F8D773B}"/>
              </a:ext>
            </a:extLst>
          </p:cNvPr>
          <p:cNvSpPr>
            <a:spLocks noGrp="1"/>
          </p:cNvSpPr>
          <p:nvPr>
            <p:ph type="title"/>
          </p:nvPr>
        </p:nvSpPr>
        <p:spPr>
          <a:xfrm>
            <a:off x="623888" y="1709739"/>
            <a:ext cx="7886700" cy="2852737"/>
          </a:xfrm>
        </p:spPr>
        <p:txBody>
          <a:bodyPr anchor="b"/>
          <a:lstStyle>
            <a:lvl1pPr>
              <a:defRPr sz="45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E3F0D58-010C-4B71-88A3-7A00B5BC449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39F9057-9208-4627-AF45-2AB5E3B94343}"/>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5" name="Alt Bilgi Yer Tutucusu 4">
            <a:extLst>
              <a:ext uri="{FF2B5EF4-FFF2-40B4-BE49-F238E27FC236}">
                <a16:creationId xmlns:a16="http://schemas.microsoft.com/office/drawing/2014/main" id="{BF41CC7F-C4D8-4B88-9FBF-24A6633379C6}"/>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3530C580-14E5-4B58-A1E3-0D38D05F990E}"/>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3707188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6A7605-9529-47BD-AB06-A4F78A6883D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C56F13A-DAD3-400A-8A2C-0BD7F0A25A42}"/>
              </a:ext>
            </a:extLst>
          </p:cNvPr>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6998220-AFD6-4D10-B121-8C0941A1C884}"/>
              </a:ext>
            </a:extLst>
          </p:cNvPr>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D4B7C4D-5E2F-4628-9A28-7E3EAD31542F}"/>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6" name="Alt Bilgi Yer Tutucusu 5">
            <a:extLst>
              <a:ext uri="{FF2B5EF4-FFF2-40B4-BE49-F238E27FC236}">
                <a16:creationId xmlns:a16="http://schemas.microsoft.com/office/drawing/2014/main" id="{CE416190-0A82-41B1-A94F-AF7F599FCDFF}"/>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CAFDA8D6-69D5-4FC7-B3F5-99EA90DBCB94}"/>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59911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3F701A-E346-4F5D-BF97-D8D8F826B694}"/>
              </a:ext>
            </a:extLst>
          </p:cNvPr>
          <p:cNvSpPr>
            <a:spLocks noGrp="1"/>
          </p:cNvSpPr>
          <p:nvPr>
            <p:ph type="title"/>
          </p:nvPr>
        </p:nvSpPr>
        <p:spPr>
          <a:xfrm>
            <a:off x="629841" y="365126"/>
            <a:ext cx="78867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41BEC14-7CE9-4548-B675-BC8F2F71EFB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8096C53-B998-4CD2-9421-E163FE60F93D}"/>
              </a:ext>
            </a:extLst>
          </p:cNvPr>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23CC3B7-DC7D-4B57-BC6D-11F47FB5399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022585D-1628-446C-9234-F4E5BEC6C121}"/>
              </a:ext>
            </a:extLst>
          </p:cNvPr>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DB83A40-0563-4DE8-AA76-CB57FD63F028}"/>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8" name="Alt Bilgi Yer Tutucusu 7">
            <a:extLst>
              <a:ext uri="{FF2B5EF4-FFF2-40B4-BE49-F238E27FC236}">
                <a16:creationId xmlns:a16="http://schemas.microsoft.com/office/drawing/2014/main" id="{60A43D93-777F-4DC9-8F3C-E37F709C6D1A}"/>
              </a:ext>
            </a:extLst>
          </p:cNvPr>
          <p:cNvSpPr>
            <a:spLocks noGrp="1"/>
          </p:cNvSpPr>
          <p:nvPr>
            <p:ph type="ftr" sz="quarter" idx="11"/>
          </p:nvPr>
        </p:nvSpPr>
        <p:spPr/>
        <p:txBody>
          <a:bodyPr/>
          <a:lstStyle/>
          <a:p>
            <a:endParaRPr lang="en-US"/>
          </a:p>
        </p:txBody>
      </p:sp>
      <p:sp>
        <p:nvSpPr>
          <p:cNvPr id="9" name="Slayt Numarası Yer Tutucusu 8">
            <a:extLst>
              <a:ext uri="{FF2B5EF4-FFF2-40B4-BE49-F238E27FC236}">
                <a16:creationId xmlns:a16="http://schemas.microsoft.com/office/drawing/2014/main" id="{200D5C9E-E167-4828-87DA-96B45259316A}"/>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3210437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0C38C6-2E35-4BD6-80A3-ED3053F9CCF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D430B41-762F-4FC4-A644-919422AFEF94}"/>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4" name="Alt Bilgi Yer Tutucusu 3">
            <a:extLst>
              <a:ext uri="{FF2B5EF4-FFF2-40B4-BE49-F238E27FC236}">
                <a16:creationId xmlns:a16="http://schemas.microsoft.com/office/drawing/2014/main" id="{8A216B61-4FCD-4AC1-844B-944EBC0ADE56}"/>
              </a:ext>
            </a:extLst>
          </p:cNvPr>
          <p:cNvSpPr>
            <a:spLocks noGrp="1"/>
          </p:cNvSpPr>
          <p:nvPr>
            <p:ph type="ftr" sz="quarter" idx="11"/>
          </p:nvPr>
        </p:nvSpPr>
        <p:spPr/>
        <p:txBody>
          <a:bodyPr/>
          <a:lstStyle/>
          <a:p>
            <a:endParaRPr lang="en-US"/>
          </a:p>
        </p:txBody>
      </p:sp>
      <p:sp>
        <p:nvSpPr>
          <p:cNvPr id="5" name="Slayt Numarası Yer Tutucusu 4">
            <a:extLst>
              <a:ext uri="{FF2B5EF4-FFF2-40B4-BE49-F238E27FC236}">
                <a16:creationId xmlns:a16="http://schemas.microsoft.com/office/drawing/2014/main" id="{1DE5CD72-EF93-4A6B-A684-84017F666869}"/>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2225163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AA0DB7D-E1B8-4C3D-BECC-B4ABF6DC37BF}"/>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3" name="Alt Bilgi Yer Tutucusu 2">
            <a:extLst>
              <a:ext uri="{FF2B5EF4-FFF2-40B4-BE49-F238E27FC236}">
                <a16:creationId xmlns:a16="http://schemas.microsoft.com/office/drawing/2014/main" id="{E9F8EA40-0681-498D-898B-393412D15C88}"/>
              </a:ext>
            </a:extLst>
          </p:cNvPr>
          <p:cNvSpPr>
            <a:spLocks noGrp="1"/>
          </p:cNvSpPr>
          <p:nvPr>
            <p:ph type="ftr" sz="quarter" idx="11"/>
          </p:nvPr>
        </p:nvSpPr>
        <p:spPr/>
        <p:txBody>
          <a:bodyPr/>
          <a:lstStyle/>
          <a:p>
            <a:endParaRPr lang="en-US"/>
          </a:p>
        </p:txBody>
      </p:sp>
      <p:sp>
        <p:nvSpPr>
          <p:cNvPr id="4" name="Slayt Numarası Yer Tutucusu 3">
            <a:extLst>
              <a:ext uri="{FF2B5EF4-FFF2-40B4-BE49-F238E27FC236}">
                <a16:creationId xmlns:a16="http://schemas.microsoft.com/office/drawing/2014/main" id="{E8F2E831-FC4E-46AD-AA70-BF47694225B4}"/>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3089025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1807C2-F6FB-4C30-A9CF-F1A05E3542AF}"/>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3A0F6EB-B61B-4D37-9629-0BD4D819638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80D9157-24FE-4404-9CF8-1E5990E95EF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E51E9A0-F291-4535-8CEE-23FCCEE52C3B}"/>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6" name="Alt Bilgi Yer Tutucusu 5">
            <a:extLst>
              <a:ext uri="{FF2B5EF4-FFF2-40B4-BE49-F238E27FC236}">
                <a16:creationId xmlns:a16="http://schemas.microsoft.com/office/drawing/2014/main" id="{FC42AA9C-C0A5-4705-8416-2A31A48D41C7}"/>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C947156D-E75F-4D59-BFA4-B270B9165F88}"/>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1145692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F7F720-0A34-4DE8-B07D-0FCB9FD7304E}"/>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68BFB4A-CE42-46C9-A982-E408C00ECDE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a:extLst>
              <a:ext uri="{FF2B5EF4-FFF2-40B4-BE49-F238E27FC236}">
                <a16:creationId xmlns:a16="http://schemas.microsoft.com/office/drawing/2014/main" id="{48EAD7D8-FB17-42AF-B699-D4BCA5EE18D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896F0B4-DCBD-4279-B998-4E7B8F9A5AD5}"/>
              </a:ext>
            </a:extLst>
          </p:cNvPr>
          <p:cNvSpPr>
            <a:spLocks noGrp="1"/>
          </p:cNvSpPr>
          <p:nvPr>
            <p:ph type="dt" sz="half" idx="10"/>
          </p:nvPr>
        </p:nvSpPr>
        <p:spPr/>
        <p:txBody>
          <a:bodyPr/>
          <a:lstStyle/>
          <a:p>
            <a:fld id="{E852A632-A4DC-4CD6-97F8-AEF694FD0B0A}" type="datetimeFigureOut">
              <a:rPr lang="en-US" smtClean="0"/>
              <a:t>2/6/2025</a:t>
            </a:fld>
            <a:endParaRPr lang="en-US"/>
          </a:p>
        </p:txBody>
      </p:sp>
      <p:sp>
        <p:nvSpPr>
          <p:cNvPr id="6" name="Alt Bilgi Yer Tutucusu 5">
            <a:extLst>
              <a:ext uri="{FF2B5EF4-FFF2-40B4-BE49-F238E27FC236}">
                <a16:creationId xmlns:a16="http://schemas.microsoft.com/office/drawing/2014/main" id="{58239134-C4FD-4B58-9DF2-027E221B2044}"/>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D505BCF1-1522-459B-A3DE-37DA94380289}"/>
              </a:ext>
            </a:extLst>
          </p:cNvPr>
          <p:cNvSpPr>
            <a:spLocks noGrp="1"/>
          </p:cNvSpPr>
          <p:nvPr>
            <p:ph type="sldNum" sz="quarter" idx="12"/>
          </p:nvPr>
        </p:nvSpPr>
        <p:spPr/>
        <p:txBody>
          <a:bodyPr/>
          <a:lstStyle/>
          <a:p>
            <a:fld id="{19757CC2-2084-4779-8960-5A2F6F99DC05}" type="slidenum">
              <a:rPr lang="en-US" smtClean="0"/>
              <a:t>‹#›</a:t>
            </a:fld>
            <a:endParaRPr lang="en-US"/>
          </a:p>
        </p:txBody>
      </p:sp>
    </p:spTree>
    <p:extLst>
      <p:ext uri="{BB962C8B-B14F-4D97-AF65-F5344CB8AC3E}">
        <p14:creationId xmlns:p14="http://schemas.microsoft.com/office/powerpoint/2010/main" val="1583636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20CF3DD-0C8D-4D33-91C2-E03B72E68C7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95AA7F7-2AA6-4E27-99FA-4730313D0B2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2EBB8BB-6F95-4F79-8724-AB8DB01B764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52A632-A4DC-4CD6-97F8-AEF694FD0B0A}" type="datetimeFigureOut">
              <a:rPr lang="en-US" smtClean="0"/>
              <a:t>2/6/2025</a:t>
            </a:fld>
            <a:endParaRPr lang="en-US"/>
          </a:p>
        </p:txBody>
      </p:sp>
      <p:sp>
        <p:nvSpPr>
          <p:cNvPr id="5" name="Alt Bilgi Yer Tutucusu 4">
            <a:extLst>
              <a:ext uri="{FF2B5EF4-FFF2-40B4-BE49-F238E27FC236}">
                <a16:creationId xmlns:a16="http://schemas.microsoft.com/office/drawing/2014/main" id="{D6A95091-88E4-453E-A9C5-3153C8AF8FF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ayt Numarası Yer Tutucusu 5">
            <a:extLst>
              <a:ext uri="{FF2B5EF4-FFF2-40B4-BE49-F238E27FC236}">
                <a16:creationId xmlns:a16="http://schemas.microsoft.com/office/drawing/2014/main" id="{59EDAE47-948B-4500-88E6-EB21A4F1575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757CC2-2084-4779-8960-5A2F6F99DC05}" type="slidenum">
              <a:rPr lang="en-US" smtClean="0"/>
              <a:t>‹#›</a:t>
            </a:fld>
            <a:endParaRPr lang="en-US"/>
          </a:p>
        </p:txBody>
      </p:sp>
    </p:spTree>
    <p:extLst>
      <p:ext uri="{BB962C8B-B14F-4D97-AF65-F5344CB8AC3E}">
        <p14:creationId xmlns:p14="http://schemas.microsoft.com/office/powerpoint/2010/main" val="4143213487"/>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27BDFED6-6E33-4606-AFE2-886ADB1C0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KAZAN VE BASINÇLI KAP SANAYİCİLERİ DERNEĞİ">
            <a:extLst>
              <a:ext uri="{FF2B5EF4-FFF2-40B4-BE49-F238E27FC236}">
                <a16:creationId xmlns:a16="http://schemas.microsoft.com/office/drawing/2014/main" id="{271D0638-080A-F866-F990-14954B4E0A3F}"/>
              </a:ext>
            </a:extLst>
          </p:cNvPr>
          <p:cNvPicPr>
            <a:picLocks noChangeAspect="1" noChangeArrowheads="1"/>
          </p:cNvPicPr>
          <p:nvPr/>
        </p:nvPicPr>
        <p:blipFill>
          <a:blip r:embed="rId3">
            <a:alphaModFix/>
            <a:extLst>
              <a:ext uri="{28A0092B-C50C-407E-A947-70E740481C1C}">
                <a14:useLocalDpi xmlns:a14="http://schemas.microsoft.com/office/drawing/2010/main" val="0"/>
              </a:ext>
            </a:extLst>
          </a:blip>
          <a:srcRect l="4316" r="35468" b="-1"/>
          <a:stretch/>
        </p:blipFill>
        <p:spPr bwMode="auto">
          <a:xfrm>
            <a:off x="3410952" y="-5"/>
            <a:ext cx="5733047" cy="368140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KAZAN VE BASINÇLI KAP SANAYİCİLERİ BİRLİĞİ (KBSB) - Makine Sanayii Sektörü  Platformu">
            <a:extLst>
              <a:ext uri="{FF2B5EF4-FFF2-40B4-BE49-F238E27FC236}">
                <a16:creationId xmlns:a16="http://schemas.microsoft.com/office/drawing/2014/main" id="{9D8ABC7A-8E75-4837-8DDE-57C735722B5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35029" b="1"/>
          <a:stretch/>
        </p:blipFill>
        <p:spPr bwMode="auto">
          <a:xfrm>
            <a:off x="3410953" y="3681409"/>
            <a:ext cx="5733047" cy="3176595"/>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890DEF05-784E-4B61-89E4-04C4ECF4E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36000">
                <a:schemeClr val="tx1">
                  <a:lumMod val="95000"/>
                  <a:lumOff val="5000"/>
                </a:schemeClr>
              </a:gs>
              <a:gs pos="81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ctrTitle"/>
          </p:nvPr>
        </p:nvSpPr>
        <p:spPr>
          <a:xfrm>
            <a:off x="628650" y="1115219"/>
            <a:ext cx="4046934" cy="2387600"/>
          </a:xfrm>
        </p:spPr>
        <p:txBody>
          <a:bodyPr>
            <a:normAutofit/>
          </a:bodyPr>
          <a:lstStyle/>
          <a:p>
            <a:pPr algn="l"/>
            <a:r>
              <a:rPr lang="tr-TR" sz="2800" b="1">
                <a:solidFill>
                  <a:schemeClr val="bg1"/>
                </a:solidFill>
              </a:rPr>
              <a:t>TS 2025 BUHAR KAZANLARI İŞLETME, MUAYENE VE BAKIM GENEL KURALLARI STANDARTI</a:t>
            </a:r>
            <a:br>
              <a:rPr lang="tr-TR" sz="2800" b="1">
                <a:solidFill>
                  <a:schemeClr val="bg1"/>
                </a:solidFill>
              </a:rPr>
            </a:br>
            <a:r>
              <a:rPr lang="tr-TR" sz="2800" b="1">
                <a:solidFill>
                  <a:schemeClr val="bg1"/>
                </a:solidFill>
              </a:rPr>
              <a:t>BİLGİLENDİRME SUNUMU</a:t>
            </a:r>
            <a:endParaRPr lang="en-US" sz="2800">
              <a:solidFill>
                <a:schemeClr val="bg1"/>
              </a:solidFill>
            </a:endParaRPr>
          </a:p>
        </p:txBody>
      </p:sp>
      <p:sp>
        <p:nvSpPr>
          <p:cNvPr id="3" name="Alt Başlık 2"/>
          <p:cNvSpPr>
            <a:spLocks noGrp="1"/>
          </p:cNvSpPr>
          <p:nvPr>
            <p:ph type="subTitle" idx="1"/>
          </p:nvPr>
        </p:nvSpPr>
        <p:spPr>
          <a:xfrm>
            <a:off x="628650" y="3902075"/>
            <a:ext cx="4046934" cy="1655762"/>
          </a:xfrm>
        </p:spPr>
        <p:txBody>
          <a:bodyPr>
            <a:normAutofit/>
          </a:bodyPr>
          <a:lstStyle/>
          <a:p>
            <a:pPr algn="l"/>
            <a:r>
              <a:rPr lang="tr-TR" sz="1700" dirty="0">
                <a:solidFill>
                  <a:schemeClr val="bg1"/>
                </a:solidFill>
              </a:rPr>
              <a:t>www.kbsd.org.tr</a:t>
            </a:r>
            <a:endParaRPr lang="en-US" sz="1700" dirty="0">
              <a:solidFill>
                <a:schemeClr val="bg1"/>
              </a:solidFill>
            </a:endParaRPr>
          </a:p>
        </p:txBody>
      </p:sp>
      <p:cxnSp>
        <p:nvCxnSpPr>
          <p:cNvPr id="1035" name="Straight Connector 1034">
            <a:extLst>
              <a:ext uri="{FF2B5EF4-FFF2-40B4-BE49-F238E27FC236}">
                <a16:creationId xmlns:a16="http://schemas.microsoft.com/office/drawing/2014/main" id="{C41BAEC7-F7B0-4224-8B18-8F74B7D87F0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3681408"/>
            <a:ext cx="851534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26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utoShape 4" descr="kazan patlamas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7" descr="kazan patlaması ile ilgili görsel sonucu"/>
          <p:cNvSpPr>
            <a:spLocks noChangeAspect="1" noChangeArrowheads="1"/>
          </p:cNvSpPr>
          <p:nvPr/>
        </p:nvSpPr>
        <p:spPr bwMode="auto">
          <a:xfrm>
            <a:off x="307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9" descr="kazan patlaması ile ilgili görsel sonucu"/>
          <p:cNvSpPr>
            <a:spLocks noChangeAspect="1" noChangeArrowheads="1"/>
          </p:cNvSpPr>
          <p:nvPr/>
        </p:nvSpPr>
        <p:spPr bwMode="auto">
          <a:xfrm>
            <a:off x="460375" y="1603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2" descr="heating cost ile ilgili görsel sonucu"/>
          <p:cNvSpPr>
            <a:spLocks noChangeAspect="1" noChangeArrowheads="1"/>
          </p:cNvSpPr>
          <p:nvPr/>
        </p:nvSpPr>
        <p:spPr bwMode="auto">
          <a:xfrm>
            <a:off x="612775" y="3127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9" name="Dikdörtgen 38">
            <a:extLst>
              <a:ext uri="{FF2B5EF4-FFF2-40B4-BE49-F238E27FC236}">
                <a16:creationId xmlns:a16="http://schemas.microsoft.com/office/drawing/2014/main" id="{ACB8D0A2-5B6A-4C47-A16A-6444ABCD680D}"/>
              </a:ext>
            </a:extLst>
          </p:cNvPr>
          <p:cNvSpPr/>
          <p:nvPr/>
        </p:nvSpPr>
        <p:spPr>
          <a:xfrm>
            <a:off x="5932516" y="729360"/>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8" name="Rectangle 1">
            <a:extLst>
              <a:ext uri="{FF2B5EF4-FFF2-40B4-BE49-F238E27FC236}">
                <a16:creationId xmlns:a16="http://schemas.microsoft.com/office/drawing/2014/main" id="{1E44AB89-D04F-4550-9CFA-593FB25718E4}"/>
              </a:ext>
            </a:extLst>
          </p:cNvPr>
          <p:cNvSpPr>
            <a:spLocks noChangeArrowheads="1"/>
          </p:cNvSpPr>
          <p:nvPr/>
        </p:nvSpPr>
        <p:spPr bwMode="auto">
          <a:xfrm>
            <a:off x="181475" y="1559356"/>
            <a:ext cx="8810558" cy="3996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9pPr>
          </a:lstStyle>
          <a:p>
            <a:pPr lvl="1" algn="just">
              <a:lnSpc>
                <a:spcPts val="1250"/>
              </a:lnSpc>
              <a:spcBef>
                <a:spcPts val="300"/>
              </a:spcBef>
              <a:spcAft>
                <a:spcPts val="600"/>
              </a:spcAft>
            </a:pPr>
            <a:r>
              <a:rPr lang="tr-TR" sz="1100" b="1" dirty="0">
                <a:effectLst/>
                <a:latin typeface="+mn-lt"/>
              </a:rPr>
              <a:t>5.3 Seviye C muayene:</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Seviye C muayenede, Seviye B muayenede yapılan kontrollere ek olarak aşağıdaki kontroller ve muayeneler de yerine getirilecektir.</a:t>
            </a:r>
          </a:p>
          <a:p>
            <a:pPr marL="342900" lvl="0" indent="-342900" algn="just">
              <a:lnSpc>
                <a:spcPct val="150000"/>
              </a:lnSpc>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Kazan etiketinde ve projesinde belirtilen test basınç değerine uygun olarak hidrostatik basınç testi yapılacaktır. </a:t>
            </a:r>
          </a:p>
          <a:p>
            <a:pPr marL="342900" lvl="0" indent="-342900" algn="just">
              <a:lnSpc>
                <a:spcPct val="150000"/>
              </a:lnSpc>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Hidrostatik basınç testi yerine kazanın imalat projesinde ve teknik dosyasında belirtilen bölgeler ve kapsam dâhilinde </a:t>
            </a:r>
            <a:r>
              <a:rPr lang="tr-TR" sz="1100" dirty="0" err="1">
                <a:effectLst/>
                <a:latin typeface="+mn-lt"/>
                <a:ea typeface="Calibri" panose="020F0502020204030204" pitchFamily="34" charset="0"/>
                <a:cs typeface="Times New Roman" panose="02020603050405020304" pitchFamily="18" charset="0"/>
              </a:rPr>
              <a:t>ultrasonik</a:t>
            </a:r>
            <a:r>
              <a:rPr lang="tr-TR" sz="1100" dirty="0">
                <a:effectLst/>
                <a:latin typeface="+mn-lt"/>
                <a:ea typeface="Calibri" panose="020F0502020204030204" pitchFamily="34" charset="0"/>
                <a:cs typeface="Times New Roman" panose="02020603050405020304" pitchFamily="18" charset="0"/>
              </a:rPr>
              <a:t> test gerçekleştirilebilir. Bu test için TS EN 12953-5 ve TS EN12952-6 uygulanacaktır.</a:t>
            </a:r>
          </a:p>
          <a:p>
            <a:pPr marL="342900" lvl="0" indent="-342900" algn="just">
              <a:lnSpc>
                <a:spcPct val="150000"/>
              </a:lnSpc>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Alev duman borulu kazanlarda aşağıdaki kaynak kontrolleri yapılacaktır.</a:t>
            </a:r>
          </a:p>
          <a:p>
            <a:pPr marL="457200"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c.1) Ocak (külhan) ön ayna ve cehennemlik aynası birleşim kaynakları için %100 sıvı </a:t>
            </a:r>
            <a:r>
              <a:rPr lang="tr-TR" sz="1100" dirty="0" err="1">
                <a:effectLst/>
                <a:latin typeface="+mn-lt"/>
                <a:ea typeface="Calibri" panose="020F0502020204030204" pitchFamily="34" charset="0"/>
                <a:cs typeface="Times New Roman" panose="02020603050405020304" pitchFamily="18" charset="0"/>
              </a:rPr>
              <a:t>penetrant</a:t>
            </a:r>
            <a:r>
              <a:rPr lang="tr-TR" sz="1100" dirty="0">
                <a:effectLst/>
                <a:latin typeface="+mn-lt"/>
                <a:ea typeface="Calibri" panose="020F0502020204030204" pitchFamily="34" charset="0"/>
                <a:cs typeface="Times New Roman" panose="02020603050405020304" pitchFamily="18" charset="0"/>
              </a:rPr>
              <a:t> veya manyetik partikül testi yapılacaktır.</a:t>
            </a:r>
          </a:p>
          <a:p>
            <a:pPr marL="457200"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c.2) Külhan ve cehennemlik kaynaklarının tamamı için %100 sıvı </a:t>
            </a:r>
            <a:r>
              <a:rPr lang="tr-TR" sz="1100" dirty="0" err="1">
                <a:effectLst/>
                <a:latin typeface="+mn-lt"/>
                <a:ea typeface="Calibri" panose="020F0502020204030204" pitchFamily="34" charset="0"/>
                <a:cs typeface="Times New Roman" panose="02020603050405020304" pitchFamily="18" charset="0"/>
              </a:rPr>
              <a:t>penetrant</a:t>
            </a:r>
            <a:r>
              <a:rPr lang="tr-TR" sz="1100" dirty="0">
                <a:effectLst/>
                <a:latin typeface="+mn-lt"/>
                <a:ea typeface="Calibri" panose="020F0502020204030204" pitchFamily="34" charset="0"/>
                <a:cs typeface="Times New Roman" panose="02020603050405020304" pitchFamily="18" charset="0"/>
              </a:rPr>
              <a:t> veya manyetik partikül testi yapılacaktır.</a:t>
            </a:r>
          </a:p>
          <a:p>
            <a:pPr marL="457200"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c.3) Cehennemlik aynasındaki duman borularının ayna kaynakları için %50, diğer ayna-boru kaynakları için %10 oranda sıvı </a:t>
            </a:r>
            <a:r>
              <a:rPr lang="tr-TR" sz="1100" dirty="0" err="1">
                <a:effectLst/>
                <a:latin typeface="+mn-lt"/>
                <a:ea typeface="Calibri" panose="020F0502020204030204" pitchFamily="34" charset="0"/>
                <a:cs typeface="Times New Roman" panose="02020603050405020304" pitchFamily="18" charset="0"/>
              </a:rPr>
              <a:t>penetrant</a:t>
            </a:r>
            <a:r>
              <a:rPr lang="tr-TR" sz="1100" dirty="0">
                <a:effectLst/>
                <a:latin typeface="+mn-lt"/>
                <a:ea typeface="Calibri" panose="020F0502020204030204" pitchFamily="34" charset="0"/>
                <a:cs typeface="Times New Roman" panose="02020603050405020304" pitchFamily="18" charset="0"/>
              </a:rPr>
              <a:t> veya manyetik partikül deneyi yapılacaktır.</a:t>
            </a:r>
          </a:p>
          <a:p>
            <a:pPr marL="457200"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c.4) Cehennemlik ve arka ayna arasındaki takviye çubuklarının kaynakları için %50 oranda sıvı </a:t>
            </a:r>
            <a:r>
              <a:rPr lang="tr-TR" sz="1100" dirty="0" err="1">
                <a:effectLst/>
                <a:latin typeface="+mn-lt"/>
                <a:ea typeface="Calibri" panose="020F0502020204030204" pitchFamily="34" charset="0"/>
                <a:cs typeface="Times New Roman" panose="02020603050405020304" pitchFamily="18" charset="0"/>
              </a:rPr>
              <a:t>penetrant</a:t>
            </a:r>
            <a:r>
              <a:rPr lang="tr-TR" sz="1100" dirty="0">
                <a:effectLst/>
                <a:latin typeface="+mn-lt"/>
                <a:ea typeface="Calibri" panose="020F0502020204030204" pitchFamily="34" charset="0"/>
                <a:cs typeface="Times New Roman" panose="02020603050405020304" pitchFamily="18" charset="0"/>
              </a:rPr>
              <a:t> veya manyetik partikül testi yapılacaktır. Gaz yakıt kullanılan kazanlarda bu oran %100 olacaktır.</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Önemli tamir görmüş kazanlar için Seviye C muayene yapılarak tekrar devreye almak gereklidir. Bu tamirler şu şekilde tanımlanabilir. Alev duman borularında değişim, ocak değişimi, ocak borusu (külhan) tamiri, takviye çubuklarında yapılan tamir veya değişim. Gövde ve dramlarda yapılacak kaynaklı tamir, </a:t>
            </a:r>
            <a:r>
              <a:rPr lang="tr-TR" sz="1100" dirty="0" err="1">
                <a:effectLst/>
                <a:latin typeface="+mn-lt"/>
                <a:ea typeface="Calibri" panose="020F0502020204030204" pitchFamily="34" charset="0"/>
                <a:cs typeface="Times New Roman" panose="02020603050405020304" pitchFamily="18" charset="0"/>
              </a:rPr>
              <a:t>branşman</a:t>
            </a:r>
            <a:r>
              <a:rPr lang="tr-TR" sz="1100" dirty="0">
                <a:effectLst/>
                <a:latin typeface="+mn-lt"/>
                <a:ea typeface="Calibri" panose="020F0502020204030204" pitchFamily="34" charset="0"/>
                <a:cs typeface="Times New Roman" panose="02020603050405020304" pitchFamily="18" charset="0"/>
              </a:rPr>
              <a:t> ve </a:t>
            </a:r>
            <a:r>
              <a:rPr lang="tr-TR" sz="1100" dirty="0" err="1">
                <a:effectLst/>
                <a:latin typeface="+mn-lt"/>
                <a:ea typeface="Calibri" panose="020F0502020204030204" pitchFamily="34" charset="0"/>
                <a:cs typeface="Times New Roman" panose="02020603050405020304" pitchFamily="18" charset="0"/>
              </a:rPr>
              <a:t>nozul</a:t>
            </a:r>
            <a:r>
              <a:rPr lang="tr-TR" sz="1100" dirty="0">
                <a:effectLst/>
                <a:latin typeface="+mn-lt"/>
                <a:ea typeface="Calibri" panose="020F0502020204030204" pitchFamily="34" charset="0"/>
                <a:cs typeface="Times New Roman" panose="02020603050405020304" pitchFamily="18" charset="0"/>
              </a:rPr>
              <a:t> tamir veya değişim işlemi. Su borulu kazanlarda boru değişiminin gerçekleşmesi. </a:t>
            </a:r>
          </a:p>
        </p:txBody>
      </p:sp>
      <p:sp>
        <p:nvSpPr>
          <p:cNvPr id="14" name="Rectangle 1">
            <a:extLst>
              <a:ext uri="{FF2B5EF4-FFF2-40B4-BE49-F238E27FC236}">
                <a16:creationId xmlns:a16="http://schemas.microsoft.com/office/drawing/2014/main" id="{73CB7877-C936-4169-92A9-A37A1EFB4F00}"/>
              </a:ext>
            </a:extLst>
          </p:cNvPr>
          <p:cNvSpPr>
            <a:spLocks noChangeArrowheads="1"/>
          </p:cNvSpPr>
          <p:nvPr/>
        </p:nvSpPr>
        <p:spPr bwMode="auto">
          <a:xfrm>
            <a:off x="232078" y="827582"/>
            <a:ext cx="85523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b="1" dirty="0">
                <a:cs typeface="Calibri" panose="020F0502020204030204" pitchFamily="34" charset="0"/>
              </a:rPr>
              <a:t>TS 2025 İÇERİĞİNDE NELER VAR ?</a:t>
            </a:r>
            <a:endParaRPr kumimoji="0" lang="tr-TR" altLang="tr-TR" b="0" i="0" u="none" strike="noStrike" cap="none" normalizeH="0" baseline="0" dirty="0">
              <a:ln>
                <a:noFill/>
              </a:ln>
              <a:effectLst/>
            </a:endParaRPr>
          </a:p>
        </p:txBody>
      </p:sp>
      <p:pic>
        <p:nvPicPr>
          <p:cNvPr id="2" name="Picture 2" descr="KAZAN VE BASINÇLI KAP SANAYİCİLERİ DERNEĞİ">
            <a:extLst>
              <a:ext uri="{FF2B5EF4-FFF2-40B4-BE49-F238E27FC236}">
                <a16:creationId xmlns:a16="http://schemas.microsoft.com/office/drawing/2014/main" id="{FBA7C8B4-993D-4DA2-DB4C-6DEA412BF8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16" y="212399"/>
            <a:ext cx="142875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539892"/>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utoShape 4" descr="kazan patlamas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7" descr="kazan patlaması ile ilgili görsel sonucu"/>
          <p:cNvSpPr>
            <a:spLocks noChangeAspect="1" noChangeArrowheads="1"/>
          </p:cNvSpPr>
          <p:nvPr/>
        </p:nvSpPr>
        <p:spPr bwMode="auto">
          <a:xfrm>
            <a:off x="307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9" descr="kazan patlaması ile ilgili görsel sonucu"/>
          <p:cNvSpPr>
            <a:spLocks noChangeAspect="1" noChangeArrowheads="1"/>
          </p:cNvSpPr>
          <p:nvPr/>
        </p:nvSpPr>
        <p:spPr bwMode="auto">
          <a:xfrm>
            <a:off x="460375" y="1603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2" descr="heating cost ile ilgili görsel sonucu"/>
          <p:cNvSpPr>
            <a:spLocks noChangeAspect="1" noChangeArrowheads="1"/>
          </p:cNvSpPr>
          <p:nvPr/>
        </p:nvSpPr>
        <p:spPr bwMode="auto">
          <a:xfrm>
            <a:off x="612775" y="3127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9" name="Dikdörtgen 38">
            <a:extLst>
              <a:ext uri="{FF2B5EF4-FFF2-40B4-BE49-F238E27FC236}">
                <a16:creationId xmlns:a16="http://schemas.microsoft.com/office/drawing/2014/main" id="{ACB8D0A2-5B6A-4C47-A16A-6444ABCD680D}"/>
              </a:ext>
            </a:extLst>
          </p:cNvPr>
          <p:cNvSpPr/>
          <p:nvPr/>
        </p:nvSpPr>
        <p:spPr>
          <a:xfrm>
            <a:off x="5932516" y="729360"/>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8" name="Rectangle 1">
            <a:extLst>
              <a:ext uri="{FF2B5EF4-FFF2-40B4-BE49-F238E27FC236}">
                <a16:creationId xmlns:a16="http://schemas.microsoft.com/office/drawing/2014/main" id="{1E44AB89-D04F-4550-9CFA-593FB25718E4}"/>
              </a:ext>
            </a:extLst>
          </p:cNvPr>
          <p:cNvSpPr>
            <a:spLocks noChangeArrowheads="1"/>
          </p:cNvSpPr>
          <p:nvPr/>
        </p:nvSpPr>
        <p:spPr bwMode="auto">
          <a:xfrm>
            <a:off x="181475" y="1474717"/>
            <a:ext cx="8810558" cy="4165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9pPr>
          </a:lstStyle>
          <a:p>
            <a:pPr lvl="0" algn="just">
              <a:lnSpc>
                <a:spcPts val="1350"/>
              </a:lnSpc>
              <a:spcBef>
                <a:spcPts val="1350"/>
              </a:spcBef>
              <a:spcAft>
                <a:spcPts val="600"/>
              </a:spcAft>
            </a:pPr>
            <a:r>
              <a:rPr lang="tr-TR" sz="1100" b="1" dirty="0">
                <a:latin typeface="+mn-lt"/>
              </a:rPr>
              <a:t>6. </a:t>
            </a:r>
            <a:r>
              <a:rPr lang="tr-TR" sz="1100" b="1" dirty="0">
                <a:effectLst/>
                <a:latin typeface="+mn-lt"/>
              </a:rPr>
              <a:t> </a:t>
            </a:r>
            <a:r>
              <a:rPr lang="tr-TR" sz="1100" b="1" kern="0" dirty="0">
                <a:effectLst/>
                <a:latin typeface="+mn-lt"/>
              </a:rPr>
              <a:t>Kazan bakım kuralları</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Kazan ve ekipmanlarının bakım işlemleri düzenli yapılmalıdır. Bakımları iki kısımda ele almak gereklidir. Kullanıcı tarafından yapılması gereken bakım işlemleri ve yetkili servis veya imalatçı tarafından yapılması gereken bakımlar. </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Kullanıcı tarafından yapılacak bakımların kapsamı mutlaka kullanma kılavuzlarında belirtilenleri karşılamalıdır. Kazan operatörü yaptığı günlük / haftalık / aylık bakımların kayıtlarını mutlaka tutmalıdır.</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Günlük blöfler, dip, yüzey, seviye gösterge cihazları için yapılarak kayıt altına alınmalıdır. </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Duman yolları kurum ve is temizliği yakıt cinsi, operasyon şartları ve imalatçı beyanı doğrultusunda aksatılmadan yerine getirilmelidir. </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Su şartları ve durumu Madde 4.3.8’e uygun olarak temin edilmiş olmalıdır.</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Kazanlar ve yakıcılar işletmede oldukları sürece her 6 ayda bir yetkili servis veya imalatçısı tarafından bakımdan geçirilmelidir. Bakım şartları ve kapsamı en az Muayene A seviyesindeki şartların sağlanmasını temin edecek şekilde olmalıdır. Bakımı yapacak firma TS 12676, TS 12865, TS 12852 Hizmet yeterlilik belgesine sahip imalatçı firmanın kendisi veya yetkili servisi olmalıdır. </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Yakıcıların bakımlarında Madde 4.2.2’deki şartların yerine getirilmesinin temini sağlanmalı bunun yanı sıra emisyon ölçümleri yapılarak, gerekli ayarlar yapılarak brülörün yerel emisyon şartlarını sağlaması ve yanma veriminin optimum seviyeye getirilmesi sağlanmalıdır.</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Bakımlara ait kayıtlar Seviye A muayenelerde ibraz edilmek üzere saklanmalıdır. </a:t>
            </a:r>
          </a:p>
          <a:p>
            <a:r>
              <a:rPr lang="tr-TR" sz="1100" dirty="0">
                <a:effectLst/>
                <a:latin typeface="+mn-lt"/>
                <a:ea typeface="Calibri" panose="020F0502020204030204" pitchFamily="34" charset="0"/>
                <a:cs typeface="Times New Roman" panose="02020603050405020304" pitchFamily="18" charset="0"/>
              </a:rPr>
              <a:t>Kazanların basınçlı kısımlarında yapılacak tamirler mutlaka imalatçı firma tarafından veya yetkili servisi tarafından yapılmalıdır. Tamiri yapacak kuruluş PED 2014/68 de istenen şartları yerine getirebilecek, sertifikalı kaynakçılara, onaylı kaynak prosedürlerine sahip olmalıdır. Kullanılan sarf ve tamir malzemeleri direktife ve ilgili kazan imalat standartlarına uygun olmalıdır. Tamir öncesi tamir prosedürü hazırlanmalıdır. Yapılan tamir işlemlerinin kazanın basınçlı ekipman direktifine uygunluk şartlarını bozmaması temin edilmeli, gerekli durumlarda onaylanmış kuruluşlardan destek alınmalıdır. Yapılan tamirler kayıt altına alınmalıdır.</a:t>
            </a:r>
          </a:p>
        </p:txBody>
      </p:sp>
      <p:sp>
        <p:nvSpPr>
          <p:cNvPr id="14" name="Rectangle 1">
            <a:extLst>
              <a:ext uri="{FF2B5EF4-FFF2-40B4-BE49-F238E27FC236}">
                <a16:creationId xmlns:a16="http://schemas.microsoft.com/office/drawing/2014/main" id="{73CB7877-C936-4169-92A9-A37A1EFB4F00}"/>
              </a:ext>
            </a:extLst>
          </p:cNvPr>
          <p:cNvSpPr>
            <a:spLocks noChangeArrowheads="1"/>
          </p:cNvSpPr>
          <p:nvPr/>
        </p:nvSpPr>
        <p:spPr bwMode="auto">
          <a:xfrm>
            <a:off x="232078" y="827582"/>
            <a:ext cx="85523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b="1" dirty="0">
                <a:cs typeface="Calibri" panose="020F0502020204030204" pitchFamily="34" charset="0"/>
              </a:rPr>
              <a:t>TS 2025 İÇERİĞİNDE NELER VAR ?</a:t>
            </a:r>
            <a:endParaRPr kumimoji="0" lang="tr-TR" altLang="tr-TR" b="0" i="0" u="none" strike="noStrike" cap="none" normalizeH="0" baseline="0" dirty="0">
              <a:ln>
                <a:noFill/>
              </a:ln>
              <a:effectLst/>
            </a:endParaRPr>
          </a:p>
        </p:txBody>
      </p:sp>
      <p:pic>
        <p:nvPicPr>
          <p:cNvPr id="2" name="Picture 2" descr="KAZAN VE BASINÇLI KAP SANAYİCİLERİ DERNEĞİ">
            <a:extLst>
              <a:ext uri="{FF2B5EF4-FFF2-40B4-BE49-F238E27FC236}">
                <a16:creationId xmlns:a16="http://schemas.microsoft.com/office/drawing/2014/main" id="{18DA9518-8621-CCF3-3B0A-9C328E20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16" y="212399"/>
            <a:ext cx="142875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3030653"/>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0" name="Oval 19">
            <a:extLst>
              <a:ext uri="{FF2B5EF4-FFF2-40B4-BE49-F238E27FC236}">
                <a16:creationId xmlns:a16="http://schemas.microsoft.com/office/drawing/2014/main" id="{4DB7A94F-B46B-4DF4-801B-9DD98749BFBB}"/>
              </a:ext>
            </a:extLst>
          </p:cNvPr>
          <p:cNvSpPr/>
          <p:nvPr/>
        </p:nvSpPr>
        <p:spPr>
          <a:xfrm>
            <a:off x="193220" y="4152934"/>
            <a:ext cx="2016224" cy="1803378"/>
          </a:xfrm>
          <a:prstGeom prst="ellipse">
            <a:avLst/>
          </a:prstGeom>
          <a:solidFill>
            <a:srgbClr val="00B0F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tr-TR"/>
          </a:p>
        </p:txBody>
      </p:sp>
      <p:sp>
        <p:nvSpPr>
          <p:cNvPr id="35" name="Oval 34">
            <a:extLst>
              <a:ext uri="{FF2B5EF4-FFF2-40B4-BE49-F238E27FC236}">
                <a16:creationId xmlns:a16="http://schemas.microsoft.com/office/drawing/2014/main" id="{ADDFF3FB-445B-4868-B90D-BD5B8EE6B859}"/>
              </a:ext>
            </a:extLst>
          </p:cNvPr>
          <p:cNvSpPr/>
          <p:nvPr/>
        </p:nvSpPr>
        <p:spPr>
          <a:xfrm>
            <a:off x="6454583" y="1208039"/>
            <a:ext cx="2016224" cy="1803378"/>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tr-TR"/>
          </a:p>
        </p:txBody>
      </p:sp>
      <p:sp>
        <p:nvSpPr>
          <p:cNvPr id="71" name="Rectangle 7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utoShape 4" descr="kazan patlamas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7" descr="kazan patlaması ile ilgili görsel sonucu"/>
          <p:cNvSpPr>
            <a:spLocks noChangeAspect="1" noChangeArrowheads="1"/>
          </p:cNvSpPr>
          <p:nvPr/>
        </p:nvSpPr>
        <p:spPr bwMode="auto">
          <a:xfrm>
            <a:off x="307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9" descr="kazan patlaması ile ilgili görsel sonucu"/>
          <p:cNvSpPr>
            <a:spLocks noChangeAspect="1" noChangeArrowheads="1"/>
          </p:cNvSpPr>
          <p:nvPr/>
        </p:nvSpPr>
        <p:spPr bwMode="auto">
          <a:xfrm>
            <a:off x="460375" y="1603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2" descr="heating cost ile ilgili görsel sonucu"/>
          <p:cNvSpPr>
            <a:spLocks noChangeAspect="1" noChangeArrowheads="1"/>
          </p:cNvSpPr>
          <p:nvPr/>
        </p:nvSpPr>
        <p:spPr bwMode="auto">
          <a:xfrm>
            <a:off x="612775" y="3127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9" name="Dikdörtgen 38">
            <a:extLst>
              <a:ext uri="{FF2B5EF4-FFF2-40B4-BE49-F238E27FC236}">
                <a16:creationId xmlns:a16="http://schemas.microsoft.com/office/drawing/2014/main" id="{ACB8D0A2-5B6A-4C47-A16A-6444ABCD680D}"/>
              </a:ext>
            </a:extLst>
          </p:cNvPr>
          <p:cNvSpPr/>
          <p:nvPr/>
        </p:nvSpPr>
        <p:spPr>
          <a:xfrm>
            <a:off x="5932516" y="729360"/>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9" name="Metin kutusu 8">
            <a:extLst>
              <a:ext uri="{FF2B5EF4-FFF2-40B4-BE49-F238E27FC236}">
                <a16:creationId xmlns:a16="http://schemas.microsoft.com/office/drawing/2014/main" id="{EF815FC9-B7A9-45DF-B501-30521B21CFC9}"/>
              </a:ext>
            </a:extLst>
          </p:cNvPr>
          <p:cNvSpPr txBox="1"/>
          <p:nvPr/>
        </p:nvSpPr>
        <p:spPr>
          <a:xfrm>
            <a:off x="6660232" y="1628800"/>
            <a:ext cx="1656184" cy="1015663"/>
          </a:xfrm>
          <a:prstGeom prst="rect">
            <a:avLst/>
          </a:prstGeom>
          <a:noFill/>
        </p:spPr>
        <p:txBody>
          <a:bodyPr wrap="square" rtlCol="0">
            <a:spAutoFit/>
          </a:bodyPr>
          <a:lstStyle/>
          <a:p>
            <a:pPr algn="ctr"/>
            <a:r>
              <a:rPr lang="tr-TR" sz="2000" b="1" dirty="0"/>
              <a:t>ÇSGB – OSGB</a:t>
            </a:r>
          </a:p>
          <a:p>
            <a:pPr algn="ctr"/>
            <a:r>
              <a:rPr lang="tr-TR" sz="2000" b="1" dirty="0"/>
              <a:t>YERİNDE DENETİM</a:t>
            </a:r>
          </a:p>
        </p:txBody>
      </p:sp>
      <p:cxnSp>
        <p:nvCxnSpPr>
          <p:cNvPr id="34" name="Bağlayıcı: Dirsek 24">
            <a:extLst>
              <a:ext uri="{FF2B5EF4-FFF2-40B4-BE49-F238E27FC236}">
                <a16:creationId xmlns:a16="http://schemas.microsoft.com/office/drawing/2014/main" id="{09AFA649-6920-471A-87F2-F17550E755A9}"/>
              </a:ext>
            </a:extLst>
          </p:cNvPr>
          <p:cNvCxnSpPr>
            <a:cxnSpLocks/>
          </p:cNvCxnSpPr>
          <p:nvPr/>
        </p:nvCxnSpPr>
        <p:spPr>
          <a:xfrm flipH="1">
            <a:off x="5724128" y="2897489"/>
            <a:ext cx="994624" cy="1015885"/>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Bağlayıcı: Dirsek 24">
            <a:extLst>
              <a:ext uri="{FF2B5EF4-FFF2-40B4-BE49-F238E27FC236}">
                <a16:creationId xmlns:a16="http://schemas.microsoft.com/office/drawing/2014/main" id="{71319CB1-8C11-4C81-8DE3-39B452B57C6F}"/>
              </a:ext>
            </a:extLst>
          </p:cNvPr>
          <p:cNvCxnSpPr>
            <a:cxnSpLocks/>
          </p:cNvCxnSpPr>
          <p:nvPr/>
        </p:nvCxnSpPr>
        <p:spPr>
          <a:xfrm flipH="1">
            <a:off x="6718753" y="3185200"/>
            <a:ext cx="492664" cy="1467936"/>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Bağlayıcı: Dirsek 24">
            <a:extLst>
              <a:ext uri="{FF2B5EF4-FFF2-40B4-BE49-F238E27FC236}">
                <a16:creationId xmlns:a16="http://schemas.microsoft.com/office/drawing/2014/main" id="{238D0F1D-45D0-493D-A59E-04F44C9A8C87}"/>
              </a:ext>
            </a:extLst>
          </p:cNvPr>
          <p:cNvCxnSpPr>
            <a:cxnSpLocks/>
          </p:cNvCxnSpPr>
          <p:nvPr/>
        </p:nvCxnSpPr>
        <p:spPr>
          <a:xfrm>
            <a:off x="7660074" y="3222998"/>
            <a:ext cx="184935" cy="2158312"/>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Bağlayıcı: Dirsek 24">
            <a:extLst>
              <a:ext uri="{FF2B5EF4-FFF2-40B4-BE49-F238E27FC236}">
                <a16:creationId xmlns:a16="http://schemas.microsoft.com/office/drawing/2014/main" id="{2C492378-B144-4838-B3C0-F20CC5F3F580}"/>
              </a:ext>
            </a:extLst>
          </p:cNvPr>
          <p:cNvCxnSpPr>
            <a:cxnSpLocks/>
          </p:cNvCxnSpPr>
          <p:nvPr/>
        </p:nvCxnSpPr>
        <p:spPr>
          <a:xfrm flipH="1">
            <a:off x="3505402" y="1920718"/>
            <a:ext cx="2722782" cy="507943"/>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Bağlayıcı: Dirsek 24">
            <a:extLst>
              <a:ext uri="{FF2B5EF4-FFF2-40B4-BE49-F238E27FC236}">
                <a16:creationId xmlns:a16="http://schemas.microsoft.com/office/drawing/2014/main" id="{E9A0BA68-A57B-48AC-94EA-FD3265109131}"/>
              </a:ext>
            </a:extLst>
          </p:cNvPr>
          <p:cNvCxnSpPr>
            <a:cxnSpLocks/>
          </p:cNvCxnSpPr>
          <p:nvPr/>
        </p:nvCxnSpPr>
        <p:spPr>
          <a:xfrm flipH="1">
            <a:off x="4676172" y="2492896"/>
            <a:ext cx="1624020" cy="665107"/>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Metin kutusu 18">
            <a:extLst>
              <a:ext uri="{FF2B5EF4-FFF2-40B4-BE49-F238E27FC236}">
                <a16:creationId xmlns:a16="http://schemas.microsoft.com/office/drawing/2014/main" id="{52FD737A-3EBA-4AB4-869F-EA228506D630}"/>
              </a:ext>
            </a:extLst>
          </p:cNvPr>
          <p:cNvSpPr txBox="1"/>
          <p:nvPr/>
        </p:nvSpPr>
        <p:spPr>
          <a:xfrm>
            <a:off x="303935" y="4653136"/>
            <a:ext cx="1769633" cy="707886"/>
          </a:xfrm>
          <a:prstGeom prst="rect">
            <a:avLst/>
          </a:prstGeom>
          <a:noFill/>
        </p:spPr>
        <p:txBody>
          <a:bodyPr wrap="square" rtlCol="0">
            <a:spAutoFit/>
          </a:bodyPr>
          <a:lstStyle/>
          <a:p>
            <a:pPr algn="ctr"/>
            <a:r>
              <a:rPr lang="tr-TR" sz="2000" b="1" dirty="0"/>
              <a:t>STB</a:t>
            </a:r>
          </a:p>
          <a:p>
            <a:pPr algn="ctr"/>
            <a:r>
              <a:rPr lang="tr-TR" sz="2000" b="1" dirty="0"/>
              <a:t>İZLENEBİLİRLİK</a:t>
            </a:r>
          </a:p>
        </p:txBody>
      </p:sp>
      <p:cxnSp>
        <p:nvCxnSpPr>
          <p:cNvPr id="21" name="Bağlayıcı: Dirsek 24">
            <a:extLst>
              <a:ext uri="{FF2B5EF4-FFF2-40B4-BE49-F238E27FC236}">
                <a16:creationId xmlns:a16="http://schemas.microsoft.com/office/drawing/2014/main" id="{894AB378-4052-4658-9726-2BF2B6CCF868}"/>
              </a:ext>
            </a:extLst>
          </p:cNvPr>
          <p:cNvCxnSpPr>
            <a:cxnSpLocks/>
          </p:cNvCxnSpPr>
          <p:nvPr/>
        </p:nvCxnSpPr>
        <p:spPr>
          <a:xfrm>
            <a:off x="467544" y="2174689"/>
            <a:ext cx="392844" cy="1970307"/>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Bağlayıcı: Dirsek 24">
            <a:extLst>
              <a:ext uri="{FF2B5EF4-FFF2-40B4-BE49-F238E27FC236}">
                <a16:creationId xmlns:a16="http://schemas.microsoft.com/office/drawing/2014/main" id="{C0A8DF2B-CB18-469B-83AC-39C77D8250DA}"/>
              </a:ext>
            </a:extLst>
          </p:cNvPr>
          <p:cNvCxnSpPr>
            <a:cxnSpLocks/>
          </p:cNvCxnSpPr>
          <p:nvPr/>
        </p:nvCxnSpPr>
        <p:spPr>
          <a:xfrm flipH="1">
            <a:off x="1417345" y="2935211"/>
            <a:ext cx="243838" cy="1122635"/>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Bağlayıcı: Dirsek 24">
            <a:extLst>
              <a:ext uri="{FF2B5EF4-FFF2-40B4-BE49-F238E27FC236}">
                <a16:creationId xmlns:a16="http://schemas.microsoft.com/office/drawing/2014/main" id="{76AF4D09-713A-4E36-AF54-BF19689DAF59}"/>
              </a:ext>
            </a:extLst>
          </p:cNvPr>
          <p:cNvCxnSpPr>
            <a:cxnSpLocks/>
          </p:cNvCxnSpPr>
          <p:nvPr/>
        </p:nvCxnSpPr>
        <p:spPr>
          <a:xfrm flipH="1">
            <a:off x="1977587" y="3749811"/>
            <a:ext cx="543827" cy="552343"/>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Bağlayıcı: Dirsek 24">
            <a:extLst>
              <a:ext uri="{FF2B5EF4-FFF2-40B4-BE49-F238E27FC236}">
                <a16:creationId xmlns:a16="http://schemas.microsoft.com/office/drawing/2014/main" id="{094D6067-5592-45C0-85D8-5DE0EFF371B0}"/>
              </a:ext>
            </a:extLst>
          </p:cNvPr>
          <p:cNvCxnSpPr>
            <a:cxnSpLocks/>
          </p:cNvCxnSpPr>
          <p:nvPr/>
        </p:nvCxnSpPr>
        <p:spPr>
          <a:xfrm flipH="1">
            <a:off x="2288914" y="4264319"/>
            <a:ext cx="1346982" cy="588742"/>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Bağlayıcı: Dirsek 24">
            <a:extLst>
              <a:ext uri="{FF2B5EF4-FFF2-40B4-BE49-F238E27FC236}">
                <a16:creationId xmlns:a16="http://schemas.microsoft.com/office/drawing/2014/main" id="{297D07DA-DA30-442C-8C87-A8BF69942B3C}"/>
              </a:ext>
            </a:extLst>
          </p:cNvPr>
          <p:cNvCxnSpPr>
            <a:cxnSpLocks/>
          </p:cNvCxnSpPr>
          <p:nvPr/>
        </p:nvCxnSpPr>
        <p:spPr>
          <a:xfrm flipH="1">
            <a:off x="2257007" y="5042575"/>
            <a:ext cx="2437515" cy="201048"/>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Bağlayıcı: Dirsek 24">
            <a:extLst>
              <a:ext uri="{FF2B5EF4-FFF2-40B4-BE49-F238E27FC236}">
                <a16:creationId xmlns:a16="http://schemas.microsoft.com/office/drawing/2014/main" id="{D0A4EEF8-1557-4BD6-B300-0D8A4203E44A}"/>
              </a:ext>
            </a:extLst>
          </p:cNvPr>
          <p:cNvCxnSpPr>
            <a:cxnSpLocks/>
          </p:cNvCxnSpPr>
          <p:nvPr/>
        </p:nvCxnSpPr>
        <p:spPr>
          <a:xfrm flipH="1" flipV="1">
            <a:off x="2209444" y="5597786"/>
            <a:ext cx="3514685" cy="218234"/>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2" name="Diyagram 1">
            <a:extLst>
              <a:ext uri="{FF2B5EF4-FFF2-40B4-BE49-F238E27FC236}">
                <a16:creationId xmlns:a16="http://schemas.microsoft.com/office/drawing/2014/main" id="{DD196DAE-849B-41C9-84BF-3F9E5907E12B}"/>
              </a:ext>
            </a:extLst>
          </p:cNvPr>
          <p:cNvGraphicFramePr/>
          <p:nvPr>
            <p:extLst>
              <p:ext uri="{D42A27DB-BD31-4B8C-83A1-F6EECF244321}">
                <p14:modId xmlns:p14="http://schemas.microsoft.com/office/powerpoint/2010/main" val="1869574577"/>
              </p:ext>
            </p:extLst>
          </p:nvPr>
        </p:nvGraphicFramePr>
        <p:xfrm>
          <a:off x="155574" y="625478"/>
          <a:ext cx="8520882" cy="5755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27" name="Bağlayıcı: Dirsek 26">
            <a:extLst>
              <a:ext uri="{FF2B5EF4-FFF2-40B4-BE49-F238E27FC236}">
                <a16:creationId xmlns:a16="http://schemas.microsoft.com/office/drawing/2014/main" id="{D2BC7B64-23D4-4E08-BDE2-B3A57E2D51A5}"/>
              </a:ext>
            </a:extLst>
          </p:cNvPr>
          <p:cNvCxnSpPr>
            <a:cxnSpLocks/>
          </p:cNvCxnSpPr>
          <p:nvPr/>
        </p:nvCxnSpPr>
        <p:spPr>
          <a:xfrm rot="5400000" flipH="1" flipV="1">
            <a:off x="2945258" y="430764"/>
            <a:ext cx="3781622" cy="7269474"/>
          </a:xfrm>
          <a:prstGeom prst="bentConnector4">
            <a:avLst>
              <a:gd name="adj1" fmla="val -17184"/>
              <a:gd name="adj2" fmla="val 105694"/>
            </a:avLst>
          </a:prstGeom>
          <a:ln w="38100">
            <a:prstDash val="dash"/>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 name="Picture 2" descr="KAZAN VE BASINÇLI KAP SANAYİCİLERİ DERNEĞİ">
            <a:extLst>
              <a:ext uri="{FF2B5EF4-FFF2-40B4-BE49-F238E27FC236}">
                <a16:creationId xmlns:a16="http://schemas.microsoft.com/office/drawing/2014/main" id="{069F5A87-98C6-F4B7-FD04-928FFE2E3D2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11316" y="212399"/>
            <a:ext cx="142875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548409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7" name="Rectangle 146">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Resim 6">
            <a:extLst>
              <a:ext uri="{FF2B5EF4-FFF2-40B4-BE49-F238E27FC236}">
                <a16:creationId xmlns:a16="http://schemas.microsoft.com/office/drawing/2014/main" id="{2B379C1F-ED7A-423C-8ADD-49CCB99C7E79}"/>
              </a:ext>
            </a:extLst>
          </p:cNvPr>
          <p:cNvPicPr>
            <a:picLocks noChangeAspect="1"/>
          </p:cNvPicPr>
          <p:nvPr/>
        </p:nvPicPr>
        <p:blipFill>
          <a:blip r:embed="rId3"/>
          <a:srcRect l="13482" r="35240" b="9092"/>
          <a:stretch/>
        </p:blipFill>
        <p:spPr>
          <a:xfrm>
            <a:off x="2642616" y="10"/>
            <a:ext cx="6501384" cy="6857990"/>
          </a:xfrm>
          <a:prstGeom prst="rect">
            <a:avLst/>
          </a:prstGeom>
        </p:spPr>
      </p:pic>
      <p:sp>
        <p:nvSpPr>
          <p:cNvPr id="149" name="Rectangle 148">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004404"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p:cNvSpPr>
            <a:spLocks noGrp="1"/>
          </p:cNvSpPr>
          <p:nvPr>
            <p:ph type="ctrTitle"/>
          </p:nvPr>
        </p:nvSpPr>
        <p:spPr>
          <a:xfrm>
            <a:off x="358485" y="1122363"/>
            <a:ext cx="3017520" cy="3204134"/>
          </a:xfrm>
        </p:spPr>
        <p:txBody>
          <a:bodyPr anchor="b">
            <a:normAutofit/>
          </a:bodyPr>
          <a:lstStyle/>
          <a:p>
            <a:pPr algn="l"/>
            <a:r>
              <a:rPr lang="tr-TR" sz="2900" b="1">
                <a:solidFill>
                  <a:schemeClr val="bg1"/>
                </a:solidFill>
              </a:rPr>
              <a:t>TÜRKİYE’DE BUHAR KAZANI KULLANIMINDA HİÇBİR ŞEY ESKİSİ GİBİ OLMAYACAK ! (MI ?) </a:t>
            </a:r>
            <a:endParaRPr lang="en-US" sz="2900">
              <a:solidFill>
                <a:schemeClr val="bg1"/>
              </a:solidFill>
            </a:endParaRPr>
          </a:p>
        </p:txBody>
      </p:sp>
      <p:sp>
        <p:nvSpPr>
          <p:cNvPr id="5" name="Alt Başlık 4">
            <a:extLst>
              <a:ext uri="{FF2B5EF4-FFF2-40B4-BE49-F238E27FC236}">
                <a16:creationId xmlns:a16="http://schemas.microsoft.com/office/drawing/2014/main" id="{1DB4EE4F-7FF3-4B5D-8012-42A8F2621B1C}"/>
              </a:ext>
            </a:extLst>
          </p:cNvPr>
          <p:cNvSpPr>
            <a:spLocks noGrp="1"/>
          </p:cNvSpPr>
          <p:nvPr>
            <p:ph type="subTitle" idx="1"/>
          </p:nvPr>
        </p:nvSpPr>
        <p:spPr>
          <a:xfrm>
            <a:off x="358485" y="4872922"/>
            <a:ext cx="3017519" cy="1208141"/>
          </a:xfrm>
        </p:spPr>
        <p:txBody>
          <a:bodyPr>
            <a:normAutofit/>
          </a:bodyPr>
          <a:lstStyle/>
          <a:p>
            <a:pPr algn="l"/>
            <a:r>
              <a:rPr lang="tr-TR" sz="1700">
                <a:solidFill>
                  <a:schemeClr val="bg1"/>
                </a:solidFill>
              </a:rPr>
              <a:t>TS 2025 Buhar Kazanları İşletme Muayene ve Bakım Genel Kuralları Standartı 12.04.2021 tarihinde yürürlüğe girdi.</a:t>
            </a:r>
          </a:p>
        </p:txBody>
      </p:sp>
      <p:sp>
        <p:nvSpPr>
          <p:cNvPr id="151" name="Rectangle 15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1653" y="434802"/>
            <a:ext cx="146304"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3" name="Rectangle 15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771" y="4546920"/>
            <a:ext cx="298323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AutoShape 2">
            <a:extLst>
              <a:ext uri="{FF2B5EF4-FFF2-40B4-BE49-F238E27FC236}">
                <a16:creationId xmlns:a16="http://schemas.microsoft.com/office/drawing/2014/main" id="{1605826E-0734-4485-9BBC-785761CF1D59}"/>
              </a:ext>
            </a:extLst>
          </p:cNvPr>
          <p:cNvSpPr>
            <a:spLocks noChangeAspect="1" noChangeArrowheads="1"/>
          </p:cNvSpPr>
          <p:nvPr/>
        </p:nvSpPr>
        <p:spPr bwMode="auto">
          <a:xfrm>
            <a:off x="4419600" y="1484784"/>
            <a:ext cx="2096616" cy="209661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32050252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4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utoShape 4" descr="kazan patlamas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7" descr="kazan patlaması ile ilgili görsel sonucu"/>
          <p:cNvSpPr>
            <a:spLocks noChangeAspect="1" noChangeArrowheads="1"/>
          </p:cNvSpPr>
          <p:nvPr/>
        </p:nvSpPr>
        <p:spPr bwMode="auto">
          <a:xfrm>
            <a:off x="307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9" descr="kazan patlaması ile ilgili görsel sonucu"/>
          <p:cNvSpPr>
            <a:spLocks noChangeAspect="1" noChangeArrowheads="1"/>
          </p:cNvSpPr>
          <p:nvPr/>
        </p:nvSpPr>
        <p:spPr bwMode="auto">
          <a:xfrm>
            <a:off x="460375" y="1603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2" descr="heating cost ile ilgili görsel sonucu"/>
          <p:cNvSpPr>
            <a:spLocks noChangeAspect="1" noChangeArrowheads="1"/>
          </p:cNvSpPr>
          <p:nvPr/>
        </p:nvSpPr>
        <p:spPr bwMode="auto">
          <a:xfrm>
            <a:off x="612775" y="3127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0" name="Dikdörtgen 19" descr="Uyarı">
            <a:extLst>
              <a:ext uri="{FF2B5EF4-FFF2-40B4-BE49-F238E27FC236}">
                <a16:creationId xmlns:a16="http://schemas.microsoft.com/office/drawing/2014/main" id="{3BE1687B-2AAA-4BBE-B4CE-A16BC814BE54}"/>
              </a:ext>
            </a:extLst>
          </p:cNvPr>
          <p:cNvSpPr/>
          <p:nvPr/>
        </p:nvSpPr>
        <p:spPr>
          <a:xfrm>
            <a:off x="826184" y="1076456"/>
            <a:ext cx="848458" cy="848458"/>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a:lstStyle/>
          <a:p>
            <a:endParaRPr lang="en-US"/>
          </a:p>
        </p:txBody>
      </p:sp>
      <p:grpSp>
        <p:nvGrpSpPr>
          <p:cNvPr id="21" name="Grup 20">
            <a:extLst>
              <a:ext uri="{FF2B5EF4-FFF2-40B4-BE49-F238E27FC236}">
                <a16:creationId xmlns:a16="http://schemas.microsoft.com/office/drawing/2014/main" id="{5577ABD3-53CA-4992-B093-E856BD04C448}"/>
              </a:ext>
            </a:extLst>
          </p:cNvPr>
          <p:cNvGrpSpPr/>
          <p:nvPr/>
        </p:nvGrpSpPr>
        <p:grpSpPr>
          <a:xfrm>
            <a:off x="2141294" y="729360"/>
            <a:ext cx="3791221" cy="1542651"/>
            <a:chOff x="1781762" y="659"/>
            <a:chExt cx="3791221" cy="1542651"/>
          </a:xfrm>
        </p:grpSpPr>
        <p:sp>
          <p:nvSpPr>
            <p:cNvPr id="41" name="Dikdörtgen 40">
              <a:extLst>
                <a:ext uri="{FF2B5EF4-FFF2-40B4-BE49-F238E27FC236}">
                  <a16:creationId xmlns:a16="http://schemas.microsoft.com/office/drawing/2014/main" id="{2C67356A-FBB5-4238-BFA1-4E138B26E88F}"/>
                </a:ext>
              </a:extLst>
            </p:cNvPr>
            <p:cNvSpPr/>
            <p:nvPr/>
          </p:nvSpPr>
          <p:spPr>
            <a:xfrm>
              <a:off x="1781762" y="659"/>
              <a:ext cx="379122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42" name="Metin kutusu 41">
              <a:extLst>
                <a:ext uri="{FF2B5EF4-FFF2-40B4-BE49-F238E27FC236}">
                  <a16:creationId xmlns:a16="http://schemas.microsoft.com/office/drawing/2014/main" id="{5CEDBBB1-C246-4472-B089-528992FCFC19}"/>
                </a:ext>
              </a:extLst>
            </p:cNvPr>
            <p:cNvSpPr txBox="1"/>
            <p:nvPr/>
          </p:nvSpPr>
          <p:spPr>
            <a:xfrm>
              <a:off x="1781762" y="659"/>
              <a:ext cx="3791221"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1244600">
                <a:lnSpc>
                  <a:spcPct val="100000"/>
                </a:lnSpc>
                <a:spcBef>
                  <a:spcPct val="0"/>
                </a:spcBef>
                <a:spcAft>
                  <a:spcPct val="35000"/>
                </a:spcAft>
                <a:buNone/>
              </a:pPr>
              <a:r>
                <a:rPr lang="tr-TR" sz="2800" kern="1200"/>
                <a:t>SORUNLAR</a:t>
              </a:r>
            </a:p>
          </p:txBody>
        </p:sp>
      </p:grpSp>
      <p:grpSp>
        <p:nvGrpSpPr>
          <p:cNvPr id="22" name="Grup 21">
            <a:extLst>
              <a:ext uri="{FF2B5EF4-FFF2-40B4-BE49-F238E27FC236}">
                <a16:creationId xmlns:a16="http://schemas.microsoft.com/office/drawing/2014/main" id="{8D5197E0-70EB-4321-979C-F2B3A44385B8}"/>
              </a:ext>
            </a:extLst>
          </p:cNvPr>
          <p:cNvGrpSpPr/>
          <p:nvPr/>
        </p:nvGrpSpPr>
        <p:grpSpPr>
          <a:xfrm>
            <a:off x="5932516" y="729360"/>
            <a:ext cx="2851951" cy="1542651"/>
            <a:chOff x="5572984" y="659"/>
            <a:chExt cx="2851951" cy="1542651"/>
          </a:xfrm>
        </p:grpSpPr>
        <p:sp>
          <p:nvSpPr>
            <p:cNvPr id="39" name="Dikdörtgen 38">
              <a:extLst>
                <a:ext uri="{FF2B5EF4-FFF2-40B4-BE49-F238E27FC236}">
                  <a16:creationId xmlns:a16="http://schemas.microsoft.com/office/drawing/2014/main" id="{ACB8D0A2-5B6A-4C47-A16A-6444ABCD680D}"/>
                </a:ext>
              </a:extLst>
            </p:cNvPr>
            <p:cNvSpPr/>
            <p:nvPr/>
          </p:nvSpPr>
          <p:spPr>
            <a:xfrm>
              <a:off x="5572984" y="659"/>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40" name="Metin kutusu 39">
              <a:extLst>
                <a:ext uri="{FF2B5EF4-FFF2-40B4-BE49-F238E27FC236}">
                  <a16:creationId xmlns:a16="http://schemas.microsoft.com/office/drawing/2014/main" id="{B6406794-D77C-49E2-956C-96A91364E69D}"/>
                </a:ext>
              </a:extLst>
            </p:cNvPr>
            <p:cNvSpPr txBox="1"/>
            <p:nvPr/>
          </p:nvSpPr>
          <p:spPr>
            <a:xfrm>
              <a:off x="5572984" y="659"/>
              <a:ext cx="2851951"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800100">
                <a:lnSpc>
                  <a:spcPct val="100000"/>
                </a:lnSpc>
                <a:spcBef>
                  <a:spcPct val="0"/>
                </a:spcBef>
                <a:spcAft>
                  <a:spcPct val="35000"/>
                </a:spcAft>
                <a:buNone/>
              </a:pPr>
              <a:r>
                <a:rPr lang="tr-TR" sz="1800" kern="1200" dirty="0">
                  <a:solidFill>
                    <a:schemeClr val="tx1"/>
                  </a:solidFill>
                </a:rPr>
                <a:t>CAN KAYBI !!</a:t>
              </a:r>
            </a:p>
            <a:p>
              <a:pPr marL="0" lvl="0" indent="0" algn="l" defTabSz="800100">
                <a:lnSpc>
                  <a:spcPct val="100000"/>
                </a:lnSpc>
                <a:spcBef>
                  <a:spcPct val="0"/>
                </a:spcBef>
                <a:spcAft>
                  <a:spcPct val="35000"/>
                </a:spcAft>
                <a:buNone/>
              </a:pPr>
              <a:r>
                <a:rPr lang="tr-TR" sz="1800" kern="1200" dirty="0"/>
                <a:t>ENERJİ KAYBI</a:t>
              </a:r>
            </a:p>
            <a:p>
              <a:pPr marL="0" lvl="0" indent="0" algn="l" defTabSz="800100">
                <a:lnSpc>
                  <a:spcPct val="100000"/>
                </a:lnSpc>
                <a:spcBef>
                  <a:spcPct val="0"/>
                </a:spcBef>
                <a:spcAft>
                  <a:spcPct val="35000"/>
                </a:spcAft>
                <a:buNone/>
              </a:pPr>
              <a:r>
                <a:rPr lang="tr-TR" sz="1800" kern="1200" dirty="0"/>
                <a:t>ÇEVRE KAYBI</a:t>
              </a:r>
            </a:p>
          </p:txBody>
        </p:sp>
      </p:grpSp>
      <p:sp>
        <p:nvSpPr>
          <p:cNvPr id="24" name="Dikdörtgen 23" descr="Onay işareti">
            <a:extLst>
              <a:ext uri="{FF2B5EF4-FFF2-40B4-BE49-F238E27FC236}">
                <a16:creationId xmlns:a16="http://schemas.microsoft.com/office/drawing/2014/main" id="{77F986BD-7541-4528-AD0E-3477ED66397E}"/>
              </a:ext>
            </a:extLst>
          </p:cNvPr>
          <p:cNvSpPr/>
          <p:nvPr/>
        </p:nvSpPr>
        <p:spPr>
          <a:xfrm>
            <a:off x="826184" y="3004771"/>
            <a:ext cx="848458" cy="848458"/>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a:lstStyle/>
          <a:p>
            <a:endParaRPr lang="en-US"/>
          </a:p>
        </p:txBody>
      </p:sp>
      <p:grpSp>
        <p:nvGrpSpPr>
          <p:cNvPr id="25" name="Grup 24">
            <a:extLst>
              <a:ext uri="{FF2B5EF4-FFF2-40B4-BE49-F238E27FC236}">
                <a16:creationId xmlns:a16="http://schemas.microsoft.com/office/drawing/2014/main" id="{83756068-9326-4203-BC5E-521E9B55B5F7}"/>
              </a:ext>
            </a:extLst>
          </p:cNvPr>
          <p:cNvGrpSpPr/>
          <p:nvPr/>
        </p:nvGrpSpPr>
        <p:grpSpPr>
          <a:xfrm>
            <a:off x="2141294" y="2657675"/>
            <a:ext cx="3791221" cy="1542651"/>
            <a:chOff x="1781762" y="1928974"/>
            <a:chExt cx="3791221" cy="1542651"/>
          </a:xfrm>
        </p:grpSpPr>
        <p:sp>
          <p:nvSpPr>
            <p:cNvPr id="37" name="Dikdörtgen 36">
              <a:extLst>
                <a:ext uri="{FF2B5EF4-FFF2-40B4-BE49-F238E27FC236}">
                  <a16:creationId xmlns:a16="http://schemas.microsoft.com/office/drawing/2014/main" id="{DFB966AC-D97E-4E70-8F68-6F40F449B777}"/>
                </a:ext>
              </a:extLst>
            </p:cNvPr>
            <p:cNvSpPr/>
            <p:nvPr/>
          </p:nvSpPr>
          <p:spPr>
            <a:xfrm>
              <a:off x="1781762" y="1928974"/>
              <a:ext cx="379122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38" name="Metin kutusu 37">
              <a:extLst>
                <a:ext uri="{FF2B5EF4-FFF2-40B4-BE49-F238E27FC236}">
                  <a16:creationId xmlns:a16="http://schemas.microsoft.com/office/drawing/2014/main" id="{CEE803C4-1FF5-47B7-BBC3-DEB0A28E0FFE}"/>
                </a:ext>
              </a:extLst>
            </p:cNvPr>
            <p:cNvSpPr txBox="1"/>
            <p:nvPr/>
          </p:nvSpPr>
          <p:spPr>
            <a:xfrm>
              <a:off x="1781762" y="1928974"/>
              <a:ext cx="3791221"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1244600">
                <a:lnSpc>
                  <a:spcPct val="100000"/>
                </a:lnSpc>
                <a:spcBef>
                  <a:spcPct val="0"/>
                </a:spcBef>
                <a:spcAft>
                  <a:spcPct val="35000"/>
                </a:spcAft>
                <a:buNone/>
              </a:pPr>
              <a:r>
                <a:rPr lang="tr-TR" sz="2800" kern="1200"/>
                <a:t>ÇÖZÜM</a:t>
              </a:r>
            </a:p>
          </p:txBody>
        </p:sp>
      </p:grpSp>
      <p:grpSp>
        <p:nvGrpSpPr>
          <p:cNvPr id="26" name="Grup 25">
            <a:extLst>
              <a:ext uri="{FF2B5EF4-FFF2-40B4-BE49-F238E27FC236}">
                <a16:creationId xmlns:a16="http://schemas.microsoft.com/office/drawing/2014/main" id="{7FC240A4-5A04-4298-A87F-128999448A5C}"/>
              </a:ext>
            </a:extLst>
          </p:cNvPr>
          <p:cNvGrpSpPr/>
          <p:nvPr/>
        </p:nvGrpSpPr>
        <p:grpSpPr>
          <a:xfrm>
            <a:off x="5932516" y="2657675"/>
            <a:ext cx="2851951" cy="1542651"/>
            <a:chOff x="5572984" y="1928974"/>
            <a:chExt cx="2851951" cy="1542651"/>
          </a:xfrm>
        </p:grpSpPr>
        <p:sp>
          <p:nvSpPr>
            <p:cNvPr id="35" name="Dikdörtgen 34">
              <a:extLst>
                <a:ext uri="{FF2B5EF4-FFF2-40B4-BE49-F238E27FC236}">
                  <a16:creationId xmlns:a16="http://schemas.microsoft.com/office/drawing/2014/main" id="{92F45177-7F27-43E2-8152-6DEF64276CA0}"/>
                </a:ext>
              </a:extLst>
            </p:cNvPr>
            <p:cNvSpPr/>
            <p:nvPr/>
          </p:nvSpPr>
          <p:spPr>
            <a:xfrm>
              <a:off x="5572984" y="1928974"/>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36" name="Metin kutusu 35">
              <a:extLst>
                <a:ext uri="{FF2B5EF4-FFF2-40B4-BE49-F238E27FC236}">
                  <a16:creationId xmlns:a16="http://schemas.microsoft.com/office/drawing/2014/main" id="{FEE15B7E-E175-404A-84D1-76D1EC142F41}"/>
                </a:ext>
              </a:extLst>
            </p:cNvPr>
            <p:cNvSpPr txBox="1"/>
            <p:nvPr/>
          </p:nvSpPr>
          <p:spPr>
            <a:xfrm>
              <a:off x="5572984" y="1928974"/>
              <a:ext cx="2851951"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800100">
                <a:lnSpc>
                  <a:spcPct val="100000"/>
                </a:lnSpc>
                <a:spcBef>
                  <a:spcPct val="0"/>
                </a:spcBef>
                <a:spcAft>
                  <a:spcPct val="35000"/>
                </a:spcAft>
                <a:buNone/>
              </a:pPr>
              <a:r>
                <a:rPr lang="tr-TR" sz="1800" kern="1200"/>
                <a:t>KALİTELİ ÜRÜN</a:t>
              </a:r>
            </a:p>
            <a:p>
              <a:pPr marL="0" lvl="0" indent="0" algn="l" defTabSz="800100">
                <a:lnSpc>
                  <a:spcPct val="100000"/>
                </a:lnSpc>
                <a:spcBef>
                  <a:spcPct val="0"/>
                </a:spcBef>
                <a:spcAft>
                  <a:spcPct val="35000"/>
                </a:spcAft>
                <a:buNone/>
              </a:pPr>
              <a:r>
                <a:rPr lang="tr-TR" sz="1800" kern="1200"/>
                <a:t>DOĞRU KULLANIM</a:t>
              </a:r>
            </a:p>
            <a:p>
              <a:pPr marL="0" lvl="0" indent="0" algn="l" defTabSz="800100">
                <a:lnSpc>
                  <a:spcPct val="100000"/>
                </a:lnSpc>
                <a:spcBef>
                  <a:spcPct val="0"/>
                </a:spcBef>
                <a:spcAft>
                  <a:spcPct val="35000"/>
                </a:spcAft>
                <a:buNone/>
              </a:pPr>
              <a:r>
                <a:rPr lang="tr-TR" sz="1800" kern="1200"/>
                <a:t>PERİYODİK BAKIM</a:t>
              </a:r>
            </a:p>
          </p:txBody>
        </p:sp>
      </p:grpSp>
      <p:sp>
        <p:nvSpPr>
          <p:cNvPr id="28" name="Dikdörtgen 27" descr="Magnifying glass">
            <a:extLst>
              <a:ext uri="{FF2B5EF4-FFF2-40B4-BE49-F238E27FC236}">
                <a16:creationId xmlns:a16="http://schemas.microsoft.com/office/drawing/2014/main" id="{4D337189-0FEF-409F-B51A-CBAB4C33753A}"/>
              </a:ext>
            </a:extLst>
          </p:cNvPr>
          <p:cNvSpPr/>
          <p:nvPr/>
        </p:nvSpPr>
        <p:spPr>
          <a:xfrm>
            <a:off x="826184" y="4933086"/>
            <a:ext cx="848458" cy="848458"/>
          </a:xfrm>
          <a:prstGeom prst="rect">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a:lstStyle/>
          <a:p>
            <a:endParaRPr lang="en-US"/>
          </a:p>
        </p:txBody>
      </p:sp>
      <p:grpSp>
        <p:nvGrpSpPr>
          <p:cNvPr id="29" name="Grup 28">
            <a:extLst>
              <a:ext uri="{FF2B5EF4-FFF2-40B4-BE49-F238E27FC236}">
                <a16:creationId xmlns:a16="http://schemas.microsoft.com/office/drawing/2014/main" id="{515655D5-4F0A-483C-A003-2CBE5EA20B1E}"/>
              </a:ext>
            </a:extLst>
          </p:cNvPr>
          <p:cNvGrpSpPr/>
          <p:nvPr/>
        </p:nvGrpSpPr>
        <p:grpSpPr>
          <a:xfrm>
            <a:off x="2141294" y="4585989"/>
            <a:ext cx="3791221" cy="1542651"/>
            <a:chOff x="1781762" y="3857288"/>
            <a:chExt cx="3791221" cy="1542651"/>
          </a:xfrm>
        </p:grpSpPr>
        <p:sp>
          <p:nvSpPr>
            <p:cNvPr id="33" name="Dikdörtgen 32">
              <a:extLst>
                <a:ext uri="{FF2B5EF4-FFF2-40B4-BE49-F238E27FC236}">
                  <a16:creationId xmlns:a16="http://schemas.microsoft.com/office/drawing/2014/main" id="{9F8F5D6D-5699-49B8-81B0-F54CAEEE0735}"/>
                </a:ext>
              </a:extLst>
            </p:cNvPr>
            <p:cNvSpPr/>
            <p:nvPr/>
          </p:nvSpPr>
          <p:spPr>
            <a:xfrm>
              <a:off x="1781762" y="3857288"/>
              <a:ext cx="379122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34" name="Metin kutusu 33">
              <a:extLst>
                <a:ext uri="{FF2B5EF4-FFF2-40B4-BE49-F238E27FC236}">
                  <a16:creationId xmlns:a16="http://schemas.microsoft.com/office/drawing/2014/main" id="{D250B965-E667-4E69-A4D1-4F8AE88C66A4}"/>
                </a:ext>
              </a:extLst>
            </p:cNvPr>
            <p:cNvSpPr txBox="1"/>
            <p:nvPr/>
          </p:nvSpPr>
          <p:spPr>
            <a:xfrm>
              <a:off x="1781762" y="3857288"/>
              <a:ext cx="3791221"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1244600">
                <a:lnSpc>
                  <a:spcPct val="100000"/>
                </a:lnSpc>
                <a:spcBef>
                  <a:spcPct val="0"/>
                </a:spcBef>
                <a:spcAft>
                  <a:spcPct val="35000"/>
                </a:spcAft>
                <a:buNone/>
              </a:pPr>
              <a:r>
                <a:rPr lang="tr-TR" sz="2800" kern="1200"/>
                <a:t>SÜRDÜRÜLEBİLİRLİK</a:t>
              </a:r>
            </a:p>
          </p:txBody>
        </p:sp>
      </p:grpSp>
      <p:grpSp>
        <p:nvGrpSpPr>
          <p:cNvPr id="30" name="Grup 29">
            <a:extLst>
              <a:ext uri="{FF2B5EF4-FFF2-40B4-BE49-F238E27FC236}">
                <a16:creationId xmlns:a16="http://schemas.microsoft.com/office/drawing/2014/main" id="{ABFDA9E7-8458-4337-906A-612E04A3CA02}"/>
              </a:ext>
            </a:extLst>
          </p:cNvPr>
          <p:cNvGrpSpPr/>
          <p:nvPr/>
        </p:nvGrpSpPr>
        <p:grpSpPr>
          <a:xfrm>
            <a:off x="5932516" y="4585989"/>
            <a:ext cx="2851951" cy="1542651"/>
            <a:chOff x="5572984" y="3857288"/>
            <a:chExt cx="2851951" cy="1542651"/>
          </a:xfrm>
        </p:grpSpPr>
        <p:sp>
          <p:nvSpPr>
            <p:cNvPr id="31" name="Dikdörtgen 30">
              <a:extLst>
                <a:ext uri="{FF2B5EF4-FFF2-40B4-BE49-F238E27FC236}">
                  <a16:creationId xmlns:a16="http://schemas.microsoft.com/office/drawing/2014/main" id="{95BD8642-8DEB-41CC-B659-E04665C2AFF1}"/>
                </a:ext>
              </a:extLst>
            </p:cNvPr>
            <p:cNvSpPr/>
            <p:nvPr/>
          </p:nvSpPr>
          <p:spPr>
            <a:xfrm>
              <a:off x="5572984" y="3857288"/>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32" name="Metin kutusu 31">
              <a:extLst>
                <a:ext uri="{FF2B5EF4-FFF2-40B4-BE49-F238E27FC236}">
                  <a16:creationId xmlns:a16="http://schemas.microsoft.com/office/drawing/2014/main" id="{BCC7CD48-65EF-4A34-A3C7-938DAE3A3AB4}"/>
                </a:ext>
              </a:extLst>
            </p:cNvPr>
            <p:cNvSpPr txBox="1"/>
            <p:nvPr/>
          </p:nvSpPr>
          <p:spPr>
            <a:xfrm>
              <a:off x="5572984" y="3857288"/>
              <a:ext cx="2851951"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800100">
                <a:lnSpc>
                  <a:spcPct val="100000"/>
                </a:lnSpc>
                <a:spcBef>
                  <a:spcPct val="0"/>
                </a:spcBef>
                <a:spcAft>
                  <a:spcPct val="35000"/>
                </a:spcAft>
                <a:buNone/>
              </a:pPr>
              <a:r>
                <a:rPr lang="tr-TR" sz="1800" kern="1200" dirty="0"/>
                <a:t>MUAYENE</a:t>
              </a:r>
            </a:p>
            <a:p>
              <a:pPr marL="0" lvl="0" indent="0" algn="l" defTabSz="800100">
                <a:lnSpc>
                  <a:spcPct val="100000"/>
                </a:lnSpc>
                <a:spcBef>
                  <a:spcPct val="0"/>
                </a:spcBef>
                <a:spcAft>
                  <a:spcPct val="35000"/>
                </a:spcAft>
                <a:buNone/>
              </a:pPr>
              <a:r>
                <a:rPr lang="tr-TR" sz="1800" kern="1200" dirty="0"/>
                <a:t>İZLENEBİLİRLİK</a:t>
              </a:r>
            </a:p>
          </p:txBody>
        </p:sp>
      </p:grpSp>
      <p:pic>
        <p:nvPicPr>
          <p:cNvPr id="3074" name="Picture 2" descr="KAZAN VE BASINÇLI KAP SANAYİCİLERİ DERNEĞİ">
            <a:extLst>
              <a:ext uri="{FF2B5EF4-FFF2-40B4-BE49-F238E27FC236}">
                <a16:creationId xmlns:a16="http://schemas.microsoft.com/office/drawing/2014/main" id="{6525F0A9-6659-78C1-A869-DBC292503C9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11316" y="212399"/>
            <a:ext cx="142875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36975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utoShape 4" descr="kazan patlamas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7" descr="kazan patlaması ile ilgili görsel sonucu"/>
          <p:cNvSpPr>
            <a:spLocks noChangeAspect="1" noChangeArrowheads="1"/>
          </p:cNvSpPr>
          <p:nvPr/>
        </p:nvSpPr>
        <p:spPr bwMode="auto">
          <a:xfrm>
            <a:off x="307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9" descr="kazan patlaması ile ilgili görsel sonucu"/>
          <p:cNvSpPr>
            <a:spLocks noChangeAspect="1" noChangeArrowheads="1"/>
          </p:cNvSpPr>
          <p:nvPr/>
        </p:nvSpPr>
        <p:spPr bwMode="auto">
          <a:xfrm>
            <a:off x="460375" y="1603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2" descr="heating cost ile ilgili görsel sonucu"/>
          <p:cNvSpPr>
            <a:spLocks noChangeAspect="1" noChangeArrowheads="1"/>
          </p:cNvSpPr>
          <p:nvPr/>
        </p:nvSpPr>
        <p:spPr bwMode="auto">
          <a:xfrm>
            <a:off x="612775" y="3127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9" name="Dikdörtgen 38">
            <a:extLst>
              <a:ext uri="{FF2B5EF4-FFF2-40B4-BE49-F238E27FC236}">
                <a16:creationId xmlns:a16="http://schemas.microsoft.com/office/drawing/2014/main" id="{ACB8D0A2-5B6A-4C47-A16A-6444ABCD680D}"/>
              </a:ext>
            </a:extLst>
          </p:cNvPr>
          <p:cNvSpPr/>
          <p:nvPr/>
        </p:nvSpPr>
        <p:spPr>
          <a:xfrm>
            <a:off x="5932516" y="729360"/>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24" name="Dikdörtgen 23" descr="Onay işareti">
            <a:extLst>
              <a:ext uri="{FF2B5EF4-FFF2-40B4-BE49-F238E27FC236}">
                <a16:creationId xmlns:a16="http://schemas.microsoft.com/office/drawing/2014/main" id="{77F986BD-7541-4528-AD0E-3477ED66397E}"/>
              </a:ext>
            </a:extLst>
          </p:cNvPr>
          <p:cNvSpPr/>
          <p:nvPr/>
        </p:nvSpPr>
        <p:spPr>
          <a:xfrm>
            <a:off x="574290" y="827565"/>
            <a:ext cx="848458" cy="848458"/>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a:lstStyle/>
          <a:p>
            <a:endParaRPr lang="en-US"/>
          </a:p>
        </p:txBody>
      </p:sp>
      <p:grpSp>
        <p:nvGrpSpPr>
          <p:cNvPr id="25" name="Grup 24">
            <a:extLst>
              <a:ext uri="{FF2B5EF4-FFF2-40B4-BE49-F238E27FC236}">
                <a16:creationId xmlns:a16="http://schemas.microsoft.com/office/drawing/2014/main" id="{83756068-9326-4203-BC5E-521E9B55B5F7}"/>
              </a:ext>
            </a:extLst>
          </p:cNvPr>
          <p:cNvGrpSpPr/>
          <p:nvPr/>
        </p:nvGrpSpPr>
        <p:grpSpPr>
          <a:xfrm>
            <a:off x="1889400" y="480469"/>
            <a:ext cx="3791221" cy="1542651"/>
            <a:chOff x="1781762" y="1928974"/>
            <a:chExt cx="3791221" cy="1542651"/>
          </a:xfrm>
        </p:grpSpPr>
        <p:sp>
          <p:nvSpPr>
            <p:cNvPr id="37" name="Dikdörtgen 36">
              <a:extLst>
                <a:ext uri="{FF2B5EF4-FFF2-40B4-BE49-F238E27FC236}">
                  <a16:creationId xmlns:a16="http://schemas.microsoft.com/office/drawing/2014/main" id="{DFB966AC-D97E-4E70-8F68-6F40F449B777}"/>
                </a:ext>
              </a:extLst>
            </p:cNvPr>
            <p:cNvSpPr/>
            <p:nvPr/>
          </p:nvSpPr>
          <p:spPr>
            <a:xfrm>
              <a:off x="1781762" y="1928974"/>
              <a:ext cx="379122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38" name="Metin kutusu 37">
              <a:extLst>
                <a:ext uri="{FF2B5EF4-FFF2-40B4-BE49-F238E27FC236}">
                  <a16:creationId xmlns:a16="http://schemas.microsoft.com/office/drawing/2014/main" id="{CEE803C4-1FF5-47B7-BBC3-DEB0A28E0FFE}"/>
                </a:ext>
              </a:extLst>
            </p:cNvPr>
            <p:cNvSpPr txBox="1"/>
            <p:nvPr/>
          </p:nvSpPr>
          <p:spPr>
            <a:xfrm>
              <a:off x="1781762" y="1928974"/>
              <a:ext cx="3791221"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1244600">
                <a:lnSpc>
                  <a:spcPct val="100000"/>
                </a:lnSpc>
                <a:spcBef>
                  <a:spcPct val="0"/>
                </a:spcBef>
                <a:spcAft>
                  <a:spcPct val="35000"/>
                </a:spcAft>
                <a:buNone/>
              </a:pPr>
              <a:r>
                <a:rPr lang="tr-TR" sz="2800" kern="1200" dirty="0"/>
                <a:t>ÇÖZÜM</a:t>
              </a:r>
            </a:p>
          </p:txBody>
        </p:sp>
      </p:grpSp>
      <p:grpSp>
        <p:nvGrpSpPr>
          <p:cNvPr id="26" name="Grup 25">
            <a:extLst>
              <a:ext uri="{FF2B5EF4-FFF2-40B4-BE49-F238E27FC236}">
                <a16:creationId xmlns:a16="http://schemas.microsoft.com/office/drawing/2014/main" id="{7FC240A4-5A04-4298-A87F-128999448A5C}"/>
              </a:ext>
            </a:extLst>
          </p:cNvPr>
          <p:cNvGrpSpPr/>
          <p:nvPr/>
        </p:nvGrpSpPr>
        <p:grpSpPr>
          <a:xfrm>
            <a:off x="400994" y="1643826"/>
            <a:ext cx="8635501" cy="4089430"/>
            <a:chOff x="3564396" y="1906923"/>
            <a:chExt cx="4860539" cy="4089430"/>
          </a:xfrm>
        </p:grpSpPr>
        <p:sp>
          <p:nvSpPr>
            <p:cNvPr id="35" name="Dikdörtgen 34">
              <a:extLst>
                <a:ext uri="{FF2B5EF4-FFF2-40B4-BE49-F238E27FC236}">
                  <a16:creationId xmlns:a16="http://schemas.microsoft.com/office/drawing/2014/main" id="{92F45177-7F27-43E2-8152-6DEF64276CA0}"/>
                </a:ext>
              </a:extLst>
            </p:cNvPr>
            <p:cNvSpPr/>
            <p:nvPr/>
          </p:nvSpPr>
          <p:spPr>
            <a:xfrm>
              <a:off x="5572984" y="1928974"/>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36" name="Metin kutusu 35">
              <a:extLst>
                <a:ext uri="{FF2B5EF4-FFF2-40B4-BE49-F238E27FC236}">
                  <a16:creationId xmlns:a16="http://schemas.microsoft.com/office/drawing/2014/main" id="{FEE15B7E-E175-404A-84D1-76D1EC142F41}"/>
                </a:ext>
              </a:extLst>
            </p:cNvPr>
            <p:cNvSpPr txBox="1"/>
            <p:nvPr/>
          </p:nvSpPr>
          <p:spPr>
            <a:xfrm>
              <a:off x="3564396" y="1906923"/>
              <a:ext cx="2851951"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800100">
                <a:lnSpc>
                  <a:spcPct val="100000"/>
                </a:lnSpc>
                <a:spcBef>
                  <a:spcPct val="0"/>
                </a:spcBef>
                <a:spcAft>
                  <a:spcPct val="35000"/>
                </a:spcAft>
                <a:buNone/>
              </a:pPr>
              <a:r>
                <a:rPr lang="tr-TR" sz="1800" kern="1200" dirty="0"/>
                <a:t>KALİTELİ ÜRÜN</a:t>
              </a:r>
            </a:p>
            <a:p>
              <a:pPr marL="0" lvl="0" indent="0" algn="l" defTabSz="800100">
                <a:lnSpc>
                  <a:spcPct val="100000"/>
                </a:lnSpc>
                <a:spcBef>
                  <a:spcPct val="0"/>
                </a:spcBef>
                <a:spcAft>
                  <a:spcPct val="35000"/>
                </a:spcAft>
                <a:buNone/>
              </a:pPr>
              <a:r>
                <a:rPr lang="tr-TR" sz="1800" kern="1200" dirty="0"/>
                <a:t>DOĞRU KULLANIM</a:t>
              </a:r>
            </a:p>
            <a:p>
              <a:pPr marL="0" lvl="0" indent="0" algn="l" defTabSz="800100">
                <a:lnSpc>
                  <a:spcPct val="100000"/>
                </a:lnSpc>
                <a:spcBef>
                  <a:spcPct val="0"/>
                </a:spcBef>
                <a:spcAft>
                  <a:spcPct val="35000"/>
                </a:spcAft>
                <a:buNone/>
              </a:pPr>
              <a:r>
                <a:rPr lang="tr-TR" sz="1800" kern="1200" dirty="0">
                  <a:solidFill>
                    <a:schemeClr val="tx1"/>
                  </a:solidFill>
                </a:rPr>
                <a:t>PERİYODİK BAKIM</a:t>
              </a:r>
            </a:p>
          </p:txBody>
        </p:sp>
        <p:sp>
          <p:nvSpPr>
            <p:cNvPr id="45" name="Metin kutusu 44">
              <a:extLst>
                <a:ext uri="{FF2B5EF4-FFF2-40B4-BE49-F238E27FC236}">
                  <a16:creationId xmlns:a16="http://schemas.microsoft.com/office/drawing/2014/main" id="{C5BD15C2-65EE-4EBE-AB10-AE5A6D5A55F2}"/>
                </a:ext>
              </a:extLst>
            </p:cNvPr>
            <p:cNvSpPr txBox="1"/>
            <p:nvPr/>
          </p:nvSpPr>
          <p:spPr>
            <a:xfrm>
              <a:off x="5071478" y="1915326"/>
              <a:ext cx="3340436"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800100">
                <a:lnSpc>
                  <a:spcPct val="100000"/>
                </a:lnSpc>
                <a:spcBef>
                  <a:spcPct val="0"/>
                </a:spcBef>
                <a:spcAft>
                  <a:spcPct val="35000"/>
                </a:spcAft>
                <a:buNone/>
              </a:pPr>
              <a:r>
                <a:rPr lang="tr-TR" sz="1500" dirty="0"/>
                <a:t>STB – Piyasa Gözetimi – Üretici Bilinçlendirme – Standartlara Uyum</a:t>
              </a:r>
              <a:endParaRPr lang="tr-TR" sz="1500" kern="1200" dirty="0"/>
            </a:p>
            <a:p>
              <a:pPr marL="0" lvl="0" indent="0" algn="l" defTabSz="800100">
                <a:lnSpc>
                  <a:spcPct val="100000"/>
                </a:lnSpc>
                <a:spcBef>
                  <a:spcPct val="0"/>
                </a:spcBef>
                <a:spcAft>
                  <a:spcPct val="35000"/>
                </a:spcAft>
                <a:buNone/>
              </a:pPr>
              <a:r>
                <a:rPr lang="tr-TR" sz="1500" dirty="0"/>
                <a:t>MYK - Kazan Operatörlüğü Meslek </a:t>
              </a:r>
              <a:r>
                <a:rPr lang="tr-TR" sz="1500" dirty="0" err="1"/>
                <a:t>Standartı</a:t>
              </a:r>
              <a:r>
                <a:rPr lang="tr-TR" sz="1500" dirty="0"/>
                <a:t> – Sınav ve Sertifikasyon</a:t>
              </a:r>
            </a:p>
            <a:p>
              <a:pPr marL="0" lvl="0" indent="0" algn="l" defTabSz="800100">
                <a:lnSpc>
                  <a:spcPct val="100000"/>
                </a:lnSpc>
                <a:spcBef>
                  <a:spcPct val="0"/>
                </a:spcBef>
                <a:spcAft>
                  <a:spcPct val="35000"/>
                </a:spcAft>
                <a:buNone/>
              </a:pPr>
              <a:r>
                <a:rPr lang="tr-TR" sz="1500" kern="1200" dirty="0">
                  <a:solidFill>
                    <a:schemeClr val="tx1"/>
                  </a:solidFill>
                </a:rPr>
                <a:t>İMALATÇI – YETKİLİ (YETKİN) SERVİS</a:t>
              </a:r>
            </a:p>
          </p:txBody>
        </p:sp>
        <p:sp>
          <p:nvSpPr>
            <p:cNvPr id="52" name="Metin kutusu 51">
              <a:extLst>
                <a:ext uri="{FF2B5EF4-FFF2-40B4-BE49-F238E27FC236}">
                  <a16:creationId xmlns:a16="http://schemas.microsoft.com/office/drawing/2014/main" id="{B96C9D57-6E04-4F5B-92DD-998B0FC23982}"/>
                </a:ext>
              </a:extLst>
            </p:cNvPr>
            <p:cNvSpPr txBox="1"/>
            <p:nvPr/>
          </p:nvSpPr>
          <p:spPr>
            <a:xfrm>
              <a:off x="4962909" y="4875017"/>
              <a:ext cx="3340436" cy="11213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800100">
                <a:lnSpc>
                  <a:spcPct val="100000"/>
                </a:lnSpc>
                <a:spcBef>
                  <a:spcPct val="0"/>
                </a:spcBef>
                <a:spcAft>
                  <a:spcPct val="35000"/>
                </a:spcAft>
                <a:buNone/>
              </a:pPr>
              <a:r>
                <a:rPr lang="tr-TR" sz="1500" dirty="0"/>
                <a:t>ÇSGB – YETKİLİ MUAYENE KURULUŞLARI (İş Yeri Denetimleri ve OSGB </a:t>
              </a:r>
              <a:r>
                <a:rPr lang="tr-TR" sz="1500" dirty="0" err="1"/>
                <a:t>ler</a:t>
              </a:r>
              <a:r>
                <a:rPr lang="tr-TR" sz="1500" dirty="0"/>
                <a:t>)</a:t>
              </a:r>
              <a:endParaRPr lang="tr-TR" sz="1500" kern="1200" dirty="0"/>
            </a:p>
            <a:p>
              <a:pPr marL="0" lvl="0" indent="0" algn="l" defTabSz="800100">
                <a:lnSpc>
                  <a:spcPct val="100000"/>
                </a:lnSpc>
                <a:spcBef>
                  <a:spcPct val="0"/>
                </a:spcBef>
                <a:spcAft>
                  <a:spcPct val="35000"/>
                </a:spcAft>
                <a:buNone/>
              </a:pPr>
              <a:r>
                <a:rPr lang="tr-TR" sz="1500" kern="1200" dirty="0"/>
                <a:t>STB   </a:t>
              </a:r>
            </a:p>
          </p:txBody>
        </p:sp>
      </p:grpSp>
      <p:sp>
        <p:nvSpPr>
          <p:cNvPr id="28" name="Dikdörtgen 27" descr="Magnifying glass">
            <a:extLst>
              <a:ext uri="{FF2B5EF4-FFF2-40B4-BE49-F238E27FC236}">
                <a16:creationId xmlns:a16="http://schemas.microsoft.com/office/drawing/2014/main" id="{4D337189-0FEF-409F-B51A-CBAB4C33753A}"/>
              </a:ext>
            </a:extLst>
          </p:cNvPr>
          <p:cNvSpPr/>
          <p:nvPr/>
        </p:nvSpPr>
        <p:spPr>
          <a:xfrm>
            <a:off x="596212" y="3740017"/>
            <a:ext cx="848458" cy="848458"/>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a:lstStyle/>
          <a:p>
            <a:endParaRPr lang="en-US"/>
          </a:p>
        </p:txBody>
      </p:sp>
      <p:grpSp>
        <p:nvGrpSpPr>
          <p:cNvPr id="29" name="Grup 28">
            <a:extLst>
              <a:ext uri="{FF2B5EF4-FFF2-40B4-BE49-F238E27FC236}">
                <a16:creationId xmlns:a16="http://schemas.microsoft.com/office/drawing/2014/main" id="{515655D5-4F0A-483C-A003-2CBE5EA20B1E}"/>
              </a:ext>
            </a:extLst>
          </p:cNvPr>
          <p:cNvGrpSpPr/>
          <p:nvPr/>
        </p:nvGrpSpPr>
        <p:grpSpPr>
          <a:xfrm>
            <a:off x="1889400" y="3481840"/>
            <a:ext cx="4043115" cy="2646800"/>
            <a:chOff x="1529868" y="2753139"/>
            <a:chExt cx="4043115" cy="2646800"/>
          </a:xfrm>
        </p:grpSpPr>
        <p:sp>
          <p:nvSpPr>
            <p:cNvPr id="33" name="Dikdörtgen 32">
              <a:extLst>
                <a:ext uri="{FF2B5EF4-FFF2-40B4-BE49-F238E27FC236}">
                  <a16:creationId xmlns:a16="http://schemas.microsoft.com/office/drawing/2014/main" id="{9F8F5D6D-5699-49B8-81B0-F54CAEEE0735}"/>
                </a:ext>
              </a:extLst>
            </p:cNvPr>
            <p:cNvSpPr/>
            <p:nvPr/>
          </p:nvSpPr>
          <p:spPr>
            <a:xfrm>
              <a:off x="1781762" y="3857288"/>
              <a:ext cx="379122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34" name="Metin kutusu 33">
              <a:extLst>
                <a:ext uri="{FF2B5EF4-FFF2-40B4-BE49-F238E27FC236}">
                  <a16:creationId xmlns:a16="http://schemas.microsoft.com/office/drawing/2014/main" id="{D250B965-E667-4E69-A4D1-4F8AE88C66A4}"/>
                </a:ext>
              </a:extLst>
            </p:cNvPr>
            <p:cNvSpPr txBox="1"/>
            <p:nvPr/>
          </p:nvSpPr>
          <p:spPr>
            <a:xfrm>
              <a:off x="1529868" y="2753139"/>
              <a:ext cx="3791221"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1244600">
                <a:lnSpc>
                  <a:spcPct val="100000"/>
                </a:lnSpc>
                <a:spcBef>
                  <a:spcPct val="0"/>
                </a:spcBef>
                <a:spcAft>
                  <a:spcPct val="35000"/>
                </a:spcAft>
                <a:buNone/>
              </a:pPr>
              <a:r>
                <a:rPr lang="tr-TR" sz="2800" kern="1200" dirty="0"/>
                <a:t>SÜRDÜRÜLEBİLİRLİK</a:t>
              </a:r>
            </a:p>
          </p:txBody>
        </p:sp>
      </p:grpSp>
      <p:grpSp>
        <p:nvGrpSpPr>
          <p:cNvPr id="30" name="Grup 29">
            <a:extLst>
              <a:ext uri="{FF2B5EF4-FFF2-40B4-BE49-F238E27FC236}">
                <a16:creationId xmlns:a16="http://schemas.microsoft.com/office/drawing/2014/main" id="{ABFDA9E7-8458-4337-906A-612E04A3CA02}"/>
              </a:ext>
            </a:extLst>
          </p:cNvPr>
          <p:cNvGrpSpPr/>
          <p:nvPr/>
        </p:nvGrpSpPr>
        <p:grpSpPr>
          <a:xfrm>
            <a:off x="467544" y="4293096"/>
            <a:ext cx="4405944" cy="1676873"/>
            <a:chOff x="4018991" y="3857288"/>
            <a:chExt cx="4405944" cy="1676873"/>
          </a:xfrm>
        </p:grpSpPr>
        <p:sp>
          <p:nvSpPr>
            <p:cNvPr id="31" name="Dikdörtgen 30">
              <a:extLst>
                <a:ext uri="{FF2B5EF4-FFF2-40B4-BE49-F238E27FC236}">
                  <a16:creationId xmlns:a16="http://schemas.microsoft.com/office/drawing/2014/main" id="{95BD8642-8DEB-41CC-B659-E04665C2AFF1}"/>
                </a:ext>
              </a:extLst>
            </p:cNvPr>
            <p:cNvSpPr/>
            <p:nvPr/>
          </p:nvSpPr>
          <p:spPr>
            <a:xfrm>
              <a:off x="5572984" y="3857288"/>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32" name="Metin kutusu 31">
              <a:extLst>
                <a:ext uri="{FF2B5EF4-FFF2-40B4-BE49-F238E27FC236}">
                  <a16:creationId xmlns:a16="http://schemas.microsoft.com/office/drawing/2014/main" id="{BCC7CD48-65EF-4A34-A3C7-938DAE3A3AB4}"/>
                </a:ext>
              </a:extLst>
            </p:cNvPr>
            <p:cNvSpPr txBox="1"/>
            <p:nvPr/>
          </p:nvSpPr>
          <p:spPr>
            <a:xfrm>
              <a:off x="4018991" y="3991510"/>
              <a:ext cx="2851951" cy="154265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264" tIns="163264" rIns="163264" bIns="163264" numCol="1" spcCol="1270" anchor="ctr" anchorCtr="0">
              <a:noAutofit/>
            </a:bodyPr>
            <a:lstStyle/>
            <a:p>
              <a:pPr marL="0" lvl="0" indent="0" algn="l" defTabSz="800100">
                <a:lnSpc>
                  <a:spcPct val="100000"/>
                </a:lnSpc>
                <a:spcBef>
                  <a:spcPct val="0"/>
                </a:spcBef>
                <a:spcAft>
                  <a:spcPct val="35000"/>
                </a:spcAft>
                <a:buNone/>
              </a:pPr>
              <a:r>
                <a:rPr lang="tr-TR" sz="1800" kern="1200" dirty="0">
                  <a:solidFill>
                    <a:schemeClr val="tx1"/>
                  </a:solidFill>
                </a:rPr>
                <a:t>MUAYENE</a:t>
              </a:r>
            </a:p>
            <a:p>
              <a:pPr marL="0" lvl="0" indent="0" algn="l" defTabSz="800100">
                <a:lnSpc>
                  <a:spcPct val="100000"/>
                </a:lnSpc>
                <a:spcBef>
                  <a:spcPct val="0"/>
                </a:spcBef>
                <a:spcAft>
                  <a:spcPct val="35000"/>
                </a:spcAft>
                <a:buNone/>
              </a:pPr>
              <a:r>
                <a:rPr lang="tr-TR" sz="1800" kern="1200" dirty="0"/>
                <a:t>İZLENEBİLİRLİK</a:t>
              </a:r>
            </a:p>
          </p:txBody>
        </p:sp>
      </p:grpSp>
      <p:sp>
        <p:nvSpPr>
          <p:cNvPr id="2" name="Ok: Sağ 1">
            <a:extLst>
              <a:ext uri="{FF2B5EF4-FFF2-40B4-BE49-F238E27FC236}">
                <a16:creationId xmlns:a16="http://schemas.microsoft.com/office/drawing/2014/main" id="{FE6BD6CC-24B4-4602-8986-A3AFE73100EE}"/>
              </a:ext>
            </a:extLst>
          </p:cNvPr>
          <p:cNvSpPr/>
          <p:nvPr/>
        </p:nvSpPr>
        <p:spPr>
          <a:xfrm>
            <a:off x="2346637" y="1937134"/>
            <a:ext cx="790726" cy="2474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3" name="Ok: Sağ 42">
            <a:extLst>
              <a:ext uri="{FF2B5EF4-FFF2-40B4-BE49-F238E27FC236}">
                <a16:creationId xmlns:a16="http://schemas.microsoft.com/office/drawing/2014/main" id="{967ED79A-A425-44D9-A769-AC3209B09545}"/>
              </a:ext>
            </a:extLst>
          </p:cNvPr>
          <p:cNvSpPr/>
          <p:nvPr/>
        </p:nvSpPr>
        <p:spPr>
          <a:xfrm>
            <a:off x="2354494" y="2286819"/>
            <a:ext cx="790726" cy="2474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4" name="Ok: Sağ 43">
            <a:extLst>
              <a:ext uri="{FF2B5EF4-FFF2-40B4-BE49-F238E27FC236}">
                <a16:creationId xmlns:a16="http://schemas.microsoft.com/office/drawing/2014/main" id="{6F2D82AB-C47D-4211-8B63-75514E765AE5}"/>
              </a:ext>
            </a:extLst>
          </p:cNvPr>
          <p:cNvSpPr/>
          <p:nvPr/>
        </p:nvSpPr>
        <p:spPr>
          <a:xfrm>
            <a:off x="2354494" y="2651498"/>
            <a:ext cx="790726" cy="2474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7" name="Dikdörtgen 46" descr="Onay işareti">
            <a:extLst>
              <a:ext uri="{FF2B5EF4-FFF2-40B4-BE49-F238E27FC236}">
                <a16:creationId xmlns:a16="http://schemas.microsoft.com/office/drawing/2014/main" id="{1A97D077-EF8D-4950-89F2-C39EDD232A6D}"/>
              </a:ext>
            </a:extLst>
          </p:cNvPr>
          <p:cNvSpPr/>
          <p:nvPr/>
        </p:nvSpPr>
        <p:spPr>
          <a:xfrm>
            <a:off x="8676456" y="2276872"/>
            <a:ext cx="232568" cy="256339"/>
          </a:xfrm>
          <a:prstGeom prst="rect">
            <a:avLst/>
          </a:prstGeom>
          <a: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a:lstStyle/>
          <a:p>
            <a:endParaRPr lang="en-US"/>
          </a:p>
        </p:txBody>
      </p:sp>
      <p:sp>
        <p:nvSpPr>
          <p:cNvPr id="48" name="Dikdörtgen 47" descr="Onay işareti">
            <a:extLst>
              <a:ext uri="{FF2B5EF4-FFF2-40B4-BE49-F238E27FC236}">
                <a16:creationId xmlns:a16="http://schemas.microsoft.com/office/drawing/2014/main" id="{F9275BAA-D78F-4B2B-BD90-29FE68BD17C8}"/>
              </a:ext>
            </a:extLst>
          </p:cNvPr>
          <p:cNvSpPr/>
          <p:nvPr/>
        </p:nvSpPr>
        <p:spPr>
          <a:xfrm>
            <a:off x="8679750" y="1988209"/>
            <a:ext cx="232568" cy="256339"/>
          </a:xfrm>
          <a:prstGeom prst="rect">
            <a:avLst/>
          </a:prstGeom>
          <a: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a:lstStyle/>
          <a:p>
            <a:endParaRPr lang="en-US"/>
          </a:p>
        </p:txBody>
      </p:sp>
      <p:sp>
        <p:nvSpPr>
          <p:cNvPr id="49" name="Dikdörtgen 48" descr="Onay işareti">
            <a:extLst>
              <a:ext uri="{FF2B5EF4-FFF2-40B4-BE49-F238E27FC236}">
                <a16:creationId xmlns:a16="http://schemas.microsoft.com/office/drawing/2014/main" id="{3AB984BE-E15C-4303-90A7-99E7A94A4960}"/>
              </a:ext>
            </a:extLst>
          </p:cNvPr>
          <p:cNvSpPr/>
          <p:nvPr/>
        </p:nvSpPr>
        <p:spPr>
          <a:xfrm>
            <a:off x="8676456" y="2565682"/>
            <a:ext cx="232568" cy="256339"/>
          </a:xfrm>
          <a:prstGeom prst="rect">
            <a:avLst/>
          </a:prstGeom>
          <a: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a:lstStyle/>
          <a:p>
            <a:endParaRPr lang="en-US"/>
          </a:p>
        </p:txBody>
      </p:sp>
      <p:sp>
        <p:nvSpPr>
          <p:cNvPr id="50" name="Ok: Sağ 49">
            <a:extLst>
              <a:ext uri="{FF2B5EF4-FFF2-40B4-BE49-F238E27FC236}">
                <a16:creationId xmlns:a16="http://schemas.microsoft.com/office/drawing/2014/main" id="{FAEA570B-9AAA-4A92-A4AC-10581D4C3DAD}"/>
              </a:ext>
            </a:extLst>
          </p:cNvPr>
          <p:cNvSpPr/>
          <p:nvPr/>
        </p:nvSpPr>
        <p:spPr>
          <a:xfrm>
            <a:off x="2051720" y="4869160"/>
            <a:ext cx="790726" cy="2474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1" name="Ok: Sağ 50">
            <a:extLst>
              <a:ext uri="{FF2B5EF4-FFF2-40B4-BE49-F238E27FC236}">
                <a16:creationId xmlns:a16="http://schemas.microsoft.com/office/drawing/2014/main" id="{07AF3D77-8CFD-44D1-B918-4FED5370E11D}"/>
              </a:ext>
            </a:extLst>
          </p:cNvPr>
          <p:cNvSpPr/>
          <p:nvPr/>
        </p:nvSpPr>
        <p:spPr>
          <a:xfrm>
            <a:off x="2059577" y="5229200"/>
            <a:ext cx="790726" cy="2474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3" name="Dikdörtgen 52" descr="Onay işareti">
            <a:extLst>
              <a:ext uri="{FF2B5EF4-FFF2-40B4-BE49-F238E27FC236}">
                <a16:creationId xmlns:a16="http://schemas.microsoft.com/office/drawing/2014/main" id="{B942991A-EF6C-492B-AD5C-CDEFB84D3B3E}"/>
              </a:ext>
            </a:extLst>
          </p:cNvPr>
          <p:cNvSpPr/>
          <p:nvPr/>
        </p:nvSpPr>
        <p:spPr>
          <a:xfrm>
            <a:off x="8704187" y="4896321"/>
            <a:ext cx="232568" cy="256339"/>
          </a:xfrm>
          <a:prstGeom prst="rect">
            <a:avLst/>
          </a:prstGeom>
          <a: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a:lstStyle/>
          <a:p>
            <a:endParaRPr lang="en-US"/>
          </a:p>
        </p:txBody>
      </p:sp>
      <p:pic>
        <p:nvPicPr>
          <p:cNvPr id="3" name="Picture 2" descr="KAZAN VE BASINÇLI KAP SANAYİCİLERİ DERNEĞİ">
            <a:extLst>
              <a:ext uri="{FF2B5EF4-FFF2-40B4-BE49-F238E27FC236}">
                <a16:creationId xmlns:a16="http://schemas.microsoft.com/office/drawing/2014/main" id="{4CA46CF8-7B35-B967-AB85-71E5B5F637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11316" y="212399"/>
            <a:ext cx="142875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46879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utoShape 4" descr="kazan patlamas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7" descr="kazan patlaması ile ilgili görsel sonucu"/>
          <p:cNvSpPr>
            <a:spLocks noChangeAspect="1" noChangeArrowheads="1"/>
          </p:cNvSpPr>
          <p:nvPr/>
        </p:nvSpPr>
        <p:spPr bwMode="auto">
          <a:xfrm>
            <a:off x="307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9" descr="kazan patlaması ile ilgili görsel sonucu"/>
          <p:cNvSpPr>
            <a:spLocks noChangeAspect="1" noChangeArrowheads="1"/>
          </p:cNvSpPr>
          <p:nvPr/>
        </p:nvSpPr>
        <p:spPr bwMode="auto">
          <a:xfrm>
            <a:off x="460375" y="1603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2" descr="heating cost ile ilgili görsel sonucu"/>
          <p:cNvSpPr>
            <a:spLocks noChangeAspect="1" noChangeArrowheads="1"/>
          </p:cNvSpPr>
          <p:nvPr/>
        </p:nvSpPr>
        <p:spPr bwMode="auto">
          <a:xfrm>
            <a:off x="612775" y="3127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9" name="Dikdörtgen 38">
            <a:extLst>
              <a:ext uri="{FF2B5EF4-FFF2-40B4-BE49-F238E27FC236}">
                <a16:creationId xmlns:a16="http://schemas.microsoft.com/office/drawing/2014/main" id="{ACB8D0A2-5B6A-4C47-A16A-6444ABCD680D}"/>
              </a:ext>
            </a:extLst>
          </p:cNvPr>
          <p:cNvSpPr/>
          <p:nvPr/>
        </p:nvSpPr>
        <p:spPr>
          <a:xfrm>
            <a:off x="5932516" y="729360"/>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33" name="Dikdörtgen 32">
            <a:extLst>
              <a:ext uri="{FF2B5EF4-FFF2-40B4-BE49-F238E27FC236}">
                <a16:creationId xmlns:a16="http://schemas.microsoft.com/office/drawing/2014/main" id="{9F8F5D6D-5699-49B8-81B0-F54CAEEE0735}"/>
              </a:ext>
            </a:extLst>
          </p:cNvPr>
          <p:cNvSpPr/>
          <p:nvPr/>
        </p:nvSpPr>
        <p:spPr>
          <a:xfrm>
            <a:off x="2141294" y="4585989"/>
            <a:ext cx="379122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7" name="Rectangle 1">
            <a:extLst>
              <a:ext uri="{FF2B5EF4-FFF2-40B4-BE49-F238E27FC236}">
                <a16:creationId xmlns:a16="http://schemas.microsoft.com/office/drawing/2014/main" id="{26D02460-4289-467E-9BAC-8533C67EB4AC}"/>
              </a:ext>
            </a:extLst>
          </p:cNvPr>
          <p:cNvSpPr>
            <a:spLocks noChangeArrowheads="1"/>
          </p:cNvSpPr>
          <p:nvPr/>
        </p:nvSpPr>
        <p:spPr bwMode="auto">
          <a:xfrm>
            <a:off x="258170" y="895688"/>
            <a:ext cx="85523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b="1" dirty="0">
                <a:cs typeface="Calibri" panose="020F0502020204030204" pitchFamily="34" charset="0"/>
              </a:rPr>
              <a:t>TS 2025 İÇERİĞİNDE NELER VAR ?</a:t>
            </a:r>
            <a:endParaRPr kumimoji="0" lang="tr-TR" altLang="tr-TR"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a:ln>
                <a:noFill/>
              </a:ln>
              <a:effectLst/>
            </a:endParaRPr>
          </a:p>
        </p:txBody>
      </p:sp>
      <p:sp>
        <p:nvSpPr>
          <p:cNvPr id="8" name="Rectangle 1">
            <a:extLst>
              <a:ext uri="{FF2B5EF4-FFF2-40B4-BE49-F238E27FC236}">
                <a16:creationId xmlns:a16="http://schemas.microsoft.com/office/drawing/2014/main" id="{1E44AB89-D04F-4550-9CFA-593FB25718E4}"/>
              </a:ext>
            </a:extLst>
          </p:cNvPr>
          <p:cNvSpPr>
            <a:spLocks noChangeArrowheads="1"/>
          </p:cNvSpPr>
          <p:nvPr/>
        </p:nvSpPr>
        <p:spPr bwMode="auto">
          <a:xfrm>
            <a:off x="766579" y="1333252"/>
            <a:ext cx="7418467" cy="5205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İçindekiler	Sayfa</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1</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Kapsam	1</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2</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Bağlayıcı atıflar	1</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es-ES_tradnl"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3</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Terimler ve tanımlar	2</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4	</a:t>
            </a:r>
            <a:r>
              <a:rPr kumimoji="0" lang="tr-TR" altLang="tr-TR" sz="1200" b="1" i="0" u="none" strike="noStrike" cap="none" normalizeH="0" baseline="0" dirty="0">
                <a:ln>
                  <a:noFill/>
                </a:ln>
                <a:solidFill>
                  <a:srgbClr val="FF0000"/>
                </a:solidFill>
                <a:effectLst/>
                <a:latin typeface="+mn-lt"/>
                <a:ea typeface="Calibri" panose="020F0502020204030204" pitchFamily="34" charset="0"/>
                <a:cs typeface="Times New Roman" panose="02020603050405020304" pitchFamily="18" charset="0"/>
              </a:rPr>
              <a:t>Kazan işletme kuralları</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3</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4.1</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rgbClr val="92D050"/>
                </a:solidFill>
                <a:effectLst/>
                <a:latin typeface="+mn-lt"/>
                <a:ea typeface="Calibri" panose="020F0502020204030204" pitchFamily="34" charset="0"/>
                <a:cs typeface="Times New Roman" panose="02020603050405020304" pitchFamily="18" charset="0"/>
              </a:rPr>
              <a:t>Kazan işletmeye alma öncesi için kurallar</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3</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4.2</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rgbClr val="92D050"/>
                </a:solidFill>
                <a:effectLst/>
                <a:latin typeface="+mn-lt"/>
                <a:ea typeface="Calibri" panose="020F0502020204030204" pitchFamily="34" charset="0"/>
                <a:cs typeface="Times New Roman" panose="02020603050405020304" pitchFamily="18" charset="0"/>
              </a:rPr>
              <a:t>Donanımlar için kurallar</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5</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4.3 </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rgbClr val="92D050"/>
                </a:solidFill>
                <a:effectLst/>
                <a:latin typeface="+mn-lt"/>
                <a:ea typeface="Calibri" panose="020F0502020204030204" pitchFamily="34" charset="0"/>
                <a:cs typeface="Times New Roman" panose="02020603050405020304" pitchFamily="18" charset="0"/>
              </a:rPr>
              <a:t>Kazan işletmeye alma ve çalıştırma kuralları</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20</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5</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rgbClr val="FF0000"/>
                </a:solidFill>
                <a:effectLst/>
                <a:latin typeface="+mn-lt"/>
                <a:ea typeface="Calibri" panose="020F0502020204030204" pitchFamily="34" charset="0"/>
                <a:cs typeface="Times New Roman" panose="02020603050405020304" pitchFamily="18" charset="0"/>
              </a:rPr>
              <a:t>Kazan muayene kuralları</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36</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5.1</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rgbClr val="92D050"/>
                </a:solidFill>
                <a:effectLst/>
                <a:latin typeface="+mn-lt"/>
                <a:ea typeface="Calibri" panose="020F0502020204030204" pitchFamily="34" charset="0"/>
                <a:cs typeface="Times New Roman" panose="02020603050405020304" pitchFamily="18" charset="0"/>
              </a:rPr>
              <a:t>Seviye A muayene:</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37</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5.2</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rgbClr val="92D050"/>
                </a:solidFill>
                <a:effectLst/>
                <a:latin typeface="+mn-lt"/>
                <a:ea typeface="Calibri" panose="020F0502020204030204" pitchFamily="34" charset="0"/>
                <a:cs typeface="Times New Roman" panose="02020603050405020304" pitchFamily="18" charset="0"/>
              </a:rPr>
              <a:t>Seviye B muayene:</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38</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5.3</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rgbClr val="92D050"/>
                </a:solidFill>
                <a:effectLst/>
                <a:latin typeface="+mn-lt"/>
                <a:ea typeface="Calibri" panose="020F0502020204030204" pitchFamily="34" charset="0"/>
                <a:cs typeface="Times New Roman" panose="02020603050405020304" pitchFamily="18" charset="0"/>
              </a:rPr>
              <a:t>Seviye C muayene:</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38</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6</a:t>
            </a:r>
            <a:r>
              <a:rPr kumimoji="0" lang="tr-TR" altLang="tr-TR" sz="12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dirty="0">
                <a:ln>
                  <a:noFill/>
                </a:ln>
                <a:solidFill>
                  <a:srgbClr val="FF0000"/>
                </a:solidFill>
                <a:effectLst/>
                <a:latin typeface="+mn-lt"/>
                <a:ea typeface="Calibri" panose="020F0502020204030204" pitchFamily="34" charset="0"/>
                <a:cs typeface="Times New Roman" panose="02020603050405020304" pitchFamily="18" charset="0"/>
              </a:rPr>
              <a:t>Kazan bakım kuralları</a:t>
            </a: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40</a:t>
            </a:r>
            <a:endParaRPr kumimoji="0" lang="tr-TR" altLang="tr-TR" sz="1200" b="0" i="0" u="none" strike="noStrike" cap="none" normalizeH="0" baseline="0" dirty="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Ek A KAZAN MUAYENE FORMU	42</a:t>
            </a:r>
            <a:endParaRPr kumimoji="0" lang="tr-TR" altLang="tr-TR" sz="1200" b="0" i="0" u="none" strike="noStrike" cap="none" normalizeH="0" baseline="0" dirty="0">
              <a:ln>
                <a:noFill/>
              </a:ln>
              <a:solidFill>
                <a:schemeClr val="tx1"/>
              </a:solidFill>
              <a:effectLst/>
              <a:latin typeface="+mn-lt"/>
            </a:endParaRPr>
          </a:p>
        </p:txBody>
      </p:sp>
      <p:pic>
        <p:nvPicPr>
          <p:cNvPr id="2" name="Picture 2" descr="KAZAN VE BASINÇLI KAP SANAYİCİLERİ DERNEĞİ">
            <a:extLst>
              <a:ext uri="{FF2B5EF4-FFF2-40B4-BE49-F238E27FC236}">
                <a16:creationId xmlns:a16="http://schemas.microsoft.com/office/drawing/2014/main" id="{2800EE9E-E147-8501-E95A-26D13E3DE2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212399"/>
            <a:ext cx="142875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7425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utoShape 4" descr="kazan patlamas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7" descr="kazan patlaması ile ilgili görsel sonucu"/>
          <p:cNvSpPr>
            <a:spLocks noChangeAspect="1" noChangeArrowheads="1"/>
          </p:cNvSpPr>
          <p:nvPr/>
        </p:nvSpPr>
        <p:spPr bwMode="auto">
          <a:xfrm>
            <a:off x="307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9" descr="kazan patlaması ile ilgili görsel sonucu"/>
          <p:cNvSpPr>
            <a:spLocks noChangeAspect="1" noChangeArrowheads="1"/>
          </p:cNvSpPr>
          <p:nvPr/>
        </p:nvSpPr>
        <p:spPr bwMode="auto">
          <a:xfrm>
            <a:off x="460375" y="1603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2" descr="heating cost ile ilgili görsel sonucu"/>
          <p:cNvSpPr>
            <a:spLocks noChangeAspect="1" noChangeArrowheads="1"/>
          </p:cNvSpPr>
          <p:nvPr/>
        </p:nvSpPr>
        <p:spPr bwMode="auto">
          <a:xfrm>
            <a:off x="612775" y="3127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3" name="Dikdörtgen 32">
            <a:extLst>
              <a:ext uri="{FF2B5EF4-FFF2-40B4-BE49-F238E27FC236}">
                <a16:creationId xmlns:a16="http://schemas.microsoft.com/office/drawing/2014/main" id="{9F8F5D6D-5699-49B8-81B0-F54CAEEE0735}"/>
              </a:ext>
            </a:extLst>
          </p:cNvPr>
          <p:cNvSpPr/>
          <p:nvPr/>
        </p:nvSpPr>
        <p:spPr>
          <a:xfrm>
            <a:off x="2141294" y="4585989"/>
            <a:ext cx="379122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8" name="Rectangle 1">
            <a:extLst>
              <a:ext uri="{FF2B5EF4-FFF2-40B4-BE49-F238E27FC236}">
                <a16:creationId xmlns:a16="http://schemas.microsoft.com/office/drawing/2014/main" id="{1E44AB89-D04F-4550-9CFA-593FB25718E4}"/>
              </a:ext>
            </a:extLst>
          </p:cNvPr>
          <p:cNvSpPr>
            <a:spLocks noChangeArrowheads="1"/>
          </p:cNvSpPr>
          <p:nvPr/>
        </p:nvSpPr>
        <p:spPr bwMode="auto">
          <a:xfrm>
            <a:off x="295806" y="1097096"/>
            <a:ext cx="8624334"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9pPr>
          </a:lstStyle>
          <a:p>
            <a:pPr algn="l"/>
            <a:r>
              <a:rPr lang="tr-TR" sz="1200" b="1">
                <a:latin typeface="+mn-lt"/>
                <a:cs typeface="Times New Roman" panose="02020603050405020304" pitchFamily="18" charset="0"/>
              </a:rPr>
              <a:t>1</a:t>
            </a:r>
            <a:r>
              <a:rPr lang="tr-TR" sz="1200" b="1" i="0" u="none" strike="noStrike" baseline="0">
                <a:latin typeface="Cambria-Bold"/>
              </a:rPr>
              <a:t> </a:t>
            </a:r>
            <a:r>
              <a:rPr lang="tr-TR" sz="1200" b="1">
                <a:latin typeface="+mn-lt"/>
                <a:cs typeface="Times New Roman" panose="02020603050405020304" pitchFamily="18" charset="0"/>
              </a:rPr>
              <a:t>Kapsam</a:t>
            </a:r>
          </a:p>
          <a:p>
            <a:pPr algn="l"/>
            <a:r>
              <a:rPr lang="tr-TR" sz="1200">
                <a:latin typeface="+mn-lt"/>
                <a:cs typeface="Times New Roman" panose="02020603050405020304" pitchFamily="18" charset="0"/>
              </a:rPr>
              <a:t>Bu standart, hacimleri 2 litreden fazla olan, 110 ºC’ tan fazla bir sıcaklıkta ve 0,5 bar’dan büyük müsaade edilebilir basınçta buhar üretimi için kullanılan sabit veya mobil, alev duman borulu kazanlar, su borulu kazanlar, elektrikle ısıtılan kazanlar, atık ısı kazanları ve aynı zamanda bu kazanlara ait yakıcıları ve yardımcı donanımlarının işletme, muayene ve bakım kurallarını kapsar. Gemi kazanları ve ekipmanları bu kapsam dışındadır.</a:t>
            </a:r>
            <a:r>
              <a:rPr lang="tr-TR" altLang="tr-TR" sz="1200">
                <a:latin typeface="+mn-lt"/>
                <a:cs typeface="Times New Roman" panose="02020603050405020304" pitchFamily="18" charset="0"/>
              </a:rPr>
              <a:t>  </a:t>
            </a:r>
          </a:p>
          <a:p>
            <a:pPr algn="l"/>
            <a:endParaRPr lang="tr-TR" altLang="tr-TR" sz="1200">
              <a:latin typeface="+mn-lt"/>
              <a:cs typeface="Times New Roman" panose="02020603050405020304" pitchFamily="18" charset="0"/>
            </a:endParaRPr>
          </a:p>
          <a:p>
            <a:r>
              <a:rPr lang="tr-TR" altLang="tr-TR" sz="1200" b="1">
                <a:latin typeface="+mn-lt"/>
                <a:cs typeface="Times New Roman" panose="02020603050405020304" pitchFamily="18" charset="0"/>
              </a:rPr>
              <a:t>2 Bağlayıcı Atıflar</a:t>
            </a:r>
          </a:p>
          <a:p>
            <a:r>
              <a:rPr lang="tr-TR" altLang="tr-TR" sz="1200">
                <a:latin typeface="+mn-lt"/>
                <a:cs typeface="Times New Roman" panose="02020603050405020304" pitchFamily="18" charset="0"/>
              </a:rPr>
              <a:t>TS EN 12953 , TS EN 12952, TS EN 267, TS EN 676, TS EN 1443, TS7363, TS12676, TS12852, TS12865</a:t>
            </a:r>
          </a:p>
          <a:p>
            <a:endParaRPr lang="tr-TR" altLang="tr-TR" sz="1200">
              <a:latin typeface="+mn-lt"/>
              <a:cs typeface="Times New Roman" panose="02020603050405020304" pitchFamily="18" charset="0"/>
            </a:endParaRPr>
          </a:p>
          <a:p>
            <a:pPr algn="l"/>
            <a:r>
              <a:rPr lang="tr-TR" altLang="tr-TR" sz="1200" b="1">
                <a:latin typeface="+mn-lt"/>
                <a:cs typeface="Times New Roman" panose="02020603050405020304" pitchFamily="18" charset="0"/>
              </a:rPr>
              <a:t>3.2  </a:t>
            </a:r>
            <a:r>
              <a:rPr lang="tr-TR" sz="1200" b="1" i="0" u="none" strike="noStrike" baseline="0">
                <a:latin typeface="+mn-lt"/>
              </a:rPr>
              <a:t>Kazan muayene kuralları</a:t>
            </a:r>
          </a:p>
          <a:p>
            <a:pPr algn="l"/>
            <a:r>
              <a:rPr lang="tr-TR" sz="1200">
                <a:latin typeface="+mn-lt"/>
              </a:rPr>
              <a:t>K</a:t>
            </a:r>
            <a:r>
              <a:rPr lang="tr-TR" sz="1200" b="0" i="0" u="none" strike="noStrike" baseline="0">
                <a:latin typeface="+mn-lt"/>
              </a:rPr>
              <a:t>azanların işletmeye alınmadan önce ve işletme sırasında periyodik dönemlerde, bir yetkili kuruluş tarafından, kontrol ve deney işlemlerinin yapılması ile asgari güvenlik şartlarının sağlanıp sağlanmadığının tespiti için gerekli kurallar. Bu yetkili kuruluş basınçlı ekipmanlar direktifine göre AB tarafından onaylanmış bir kuruluş olabileceği gibi TÜRKAK tarafından buhar kazanı ve ekipmanlarının muayenesi konusunda akredite edilmiş bir A tipi muayene kuruluşu da olabilir.</a:t>
            </a:r>
            <a:r>
              <a:rPr lang="tr-TR" altLang="tr-TR" sz="1200">
                <a:latin typeface="+mn-lt"/>
                <a:cs typeface="Times New Roman" panose="02020603050405020304" pitchFamily="18" charset="0"/>
              </a:rPr>
              <a:t> </a:t>
            </a: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a:ln>
                  <a:noFill/>
                </a:ln>
                <a:solidFill>
                  <a:schemeClr val="tx1"/>
                </a:solidFill>
                <a:effectLst/>
                <a:latin typeface="+mn-lt"/>
                <a:ea typeface="Calibri" panose="020F0502020204030204" pitchFamily="34" charset="0"/>
                <a:cs typeface="Times New Roman" panose="02020603050405020304" pitchFamily="18" charset="0"/>
              </a:rPr>
              <a:t>4	</a:t>
            </a:r>
            <a:r>
              <a:rPr kumimoji="0" lang="tr-TR" altLang="tr-TR" sz="1200" b="1" i="0" u="none" strike="noStrike" cap="none" normalizeH="0" baseline="0">
                <a:ln>
                  <a:noFill/>
                </a:ln>
                <a:solidFill>
                  <a:srgbClr val="FF0000"/>
                </a:solidFill>
                <a:effectLst/>
                <a:latin typeface="+mn-lt"/>
                <a:ea typeface="Calibri" panose="020F0502020204030204" pitchFamily="34" charset="0"/>
                <a:cs typeface="Times New Roman" panose="02020603050405020304" pitchFamily="18" charset="0"/>
              </a:rPr>
              <a:t>Kazan işletme kuralları</a:t>
            </a:r>
            <a:r>
              <a:rPr kumimoji="0" lang="tr-TR" altLang="tr-TR" sz="1200" b="1" i="0" u="none" strike="noStrike" cap="none" normalizeH="0" baseline="0">
                <a:ln>
                  <a:noFill/>
                </a:ln>
                <a:solidFill>
                  <a:schemeClr val="tx1"/>
                </a:solidFill>
                <a:effectLst/>
                <a:latin typeface="+mn-lt"/>
                <a:ea typeface="Calibri" panose="020F0502020204030204" pitchFamily="34" charset="0"/>
                <a:cs typeface="Times New Roman" panose="02020603050405020304" pitchFamily="18" charset="0"/>
              </a:rPr>
              <a:t>	</a:t>
            </a:r>
            <a:endParaRPr kumimoji="0" lang="tr-TR" altLang="tr-TR" sz="1200" b="0" i="0" u="none" strike="noStrike" cap="none" normalizeH="0" baseline="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lang="tr-TR" altLang="tr-TR" sz="1200" b="1">
                <a:latin typeface="+mn-lt"/>
                <a:ea typeface="Calibri" panose="020F0502020204030204" pitchFamily="34" charset="0"/>
                <a:cs typeface="Calibri" panose="020F0502020204030204" pitchFamily="34" charset="0"/>
              </a:rPr>
              <a:t>4.1</a:t>
            </a:r>
            <a:r>
              <a:rPr lang="tr-TR" altLang="tr-TR" sz="1200">
                <a:latin typeface="+mn-lt"/>
                <a:ea typeface="Calibri" panose="020F0502020204030204" pitchFamily="34" charset="0"/>
                <a:cs typeface="Calibri" panose="020F0502020204030204" pitchFamily="34" charset="0"/>
              </a:rPr>
              <a:t>	</a:t>
            </a:r>
            <a:r>
              <a:rPr kumimoji="0" lang="tr-TR" altLang="tr-TR" sz="1200" b="1" i="0" u="none" strike="noStrike" cap="none" normalizeH="0" baseline="0">
                <a:ln>
                  <a:noFill/>
                </a:ln>
                <a:solidFill>
                  <a:srgbClr val="92D050"/>
                </a:solidFill>
                <a:effectLst/>
                <a:latin typeface="+mn-lt"/>
                <a:ea typeface="Calibri" panose="020F0502020204030204" pitchFamily="34" charset="0"/>
                <a:cs typeface="Times New Roman" panose="02020603050405020304" pitchFamily="18" charset="0"/>
              </a:rPr>
              <a:t>Kazan işletmeye alma öncesi için kurallar</a:t>
            </a:r>
            <a:r>
              <a:rPr kumimoji="0" lang="tr-TR" altLang="tr-TR" sz="1200" b="1" i="0" u="none" strike="noStrike" cap="none" normalizeH="0" baseline="0">
                <a:ln>
                  <a:noFill/>
                </a:ln>
                <a:solidFill>
                  <a:schemeClr val="tx1"/>
                </a:solidFill>
                <a:effectLst/>
                <a:latin typeface="+mn-lt"/>
                <a:ea typeface="Calibri" panose="020F0502020204030204" pitchFamily="34" charset="0"/>
                <a:cs typeface="Times New Roman" panose="02020603050405020304" pitchFamily="18" charset="0"/>
              </a:rPr>
              <a:t>	</a:t>
            </a:r>
          </a:p>
          <a:p>
            <a:pPr marL="0" marR="0" lvl="0" indent="0" algn="just" defTabSz="914400" rtl="0" eaLnBrk="0" fontAlgn="base" latinLnBrk="0" hangingPunct="0">
              <a:spcBef>
                <a:spcPct val="0"/>
              </a:spcBef>
              <a:spcAft>
                <a:spcPct val="0"/>
              </a:spcAft>
              <a:buClrTx/>
              <a:buSzTx/>
              <a:buFontTx/>
              <a:buNone/>
              <a:tabLst>
                <a:tab pos="457200" algn="l"/>
                <a:tab pos="6192838" algn="r"/>
              </a:tabLst>
            </a:pPr>
            <a:r>
              <a:rPr lang="tr-TR" altLang="tr-TR" sz="1200">
                <a:latin typeface="+mn-lt"/>
                <a:ea typeface="Calibri" panose="020F0502020204030204" pitchFamily="34" charset="0"/>
                <a:cs typeface="Times New Roman" panose="02020603050405020304" pitchFamily="18" charset="0"/>
              </a:rPr>
              <a:t>Bu madde çalışılırken buhar kazanı kurulumunun bir mühendislik çalışması olduğu ve teknik bilgi gerektirdiğinin vurgulanması ve buna uygun şartların yerine getirilmesinin sağlanması hedeflenmiştir. Kayıtsız, etiketsiz ikinci el veya hurda kazanların kullanımının önüne geçilmesi, sadece kazan gövdesi verilen durumlarda diğer donanımların uygun seçilerek kullanılması ile bu seçimleri ve kurulumu yapanların belli ve kayıtlı olması amaçlanmıştır. </a:t>
            </a:r>
          </a:p>
          <a:p>
            <a:pPr marL="0" marR="0" lvl="0" indent="0" algn="just" defTabSz="914400" rtl="0" eaLnBrk="0" fontAlgn="base" latinLnBrk="0" hangingPunct="0">
              <a:spcBef>
                <a:spcPct val="0"/>
              </a:spcBef>
              <a:spcAft>
                <a:spcPct val="0"/>
              </a:spcAft>
              <a:buClrTx/>
              <a:buSzTx/>
              <a:buFontTx/>
              <a:buNone/>
              <a:tabLst>
                <a:tab pos="457200" algn="l"/>
                <a:tab pos="6192838" algn="r"/>
              </a:tabLst>
            </a:pPr>
            <a:r>
              <a:rPr kumimoji="0" lang="tr-TR" altLang="tr-TR" sz="1200" i="0" u="none" strike="noStrike" cap="none" normalizeH="0" baseline="0">
                <a:ln>
                  <a:noFill/>
                </a:ln>
                <a:solidFill>
                  <a:schemeClr val="tx1"/>
                </a:solidFill>
                <a:effectLst/>
                <a:latin typeface="+mn-lt"/>
                <a:cs typeface="Times New Roman" panose="02020603050405020304" pitchFamily="18" charset="0"/>
              </a:rPr>
              <a:t>Ayrıca kazan dairesi ile ilgili diğer mevzuatlarda yer ala</a:t>
            </a:r>
            <a:r>
              <a:rPr lang="tr-TR" altLang="tr-TR" sz="1200">
                <a:latin typeface="+mn-lt"/>
                <a:cs typeface="Times New Roman" panose="02020603050405020304" pitchFamily="18" charset="0"/>
              </a:rPr>
              <a:t>n bir takım kurallar toplanarak daha anlaşılır ve uygulanabilir halde tarif edilmiştir. </a:t>
            </a:r>
            <a:endParaRPr kumimoji="0" lang="tr-TR" altLang="tr-TR" sz="1200" i="0" u="none" strike="noStrike" cap="none" normalizeH="0" baseline="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a:ln>
                  <a:noFill/>
                </a:ln>
                <a:solidFill>
                  <a:schemeClr val="tx1"/>
                </a:solidFill>
                <a:effectLst/>
                <a:latin typeface="+mn-lt"/>
                <a:ea typeface="Calibri" panose="020F0502020204030204" pitchFamily="34" charset="0"/>
                <a:cs typeface="Times New Roman" panose="02020603050405020304" pitchFamily="18" charset="0"/>
              </a:rPr>
              <a:t>4.2</a:t>
            </a:r>
            <a:r>
              <a:rPr kumimoji="0" lang="tr-TR" altLang="tr-TR" sz="1200" b="0" i="0" u="none" strike="noStrike" cap="none" normalizeH="0" baseline="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a:ln>
                  <a:noFill/>
                </a:ln>
                <a:solidFill>
                  <a:srgbClr val="92D050"/>
                </a:solidFill>
                <a:effectLst/>
                <a:latin typeface="+mn-lt"/>
                <a:ea typeface="Calibri" panose="020F0502020204030204" pitchFamily="34" charset="0"/>
                <a:cs typeface="Times New Roman" panose="02020603050405020304" pitchFamily="18" charset="0"/>
              </a:rPr>
              <a:t>Donanımlar için kurallar</a:t>
            </a:r>
            <a:r>
              <a:rPr kumimoji="0" lang="tr-TR" altLang="tr-TR" sz="1200" b="1" i="0" u="none" strike="noStrike" cap="none" normalizeH="0" baseline="0">
                <a:ln>
                  <a:noFill/>
                </a:ln>
                <a:solidFill>
                  <a:schemeClr val="tx1"/>
                </a:solidFill>
                <a:effectLst/>
                <a:latin typeface="+mn-lt"/>
                <a:ea typeface="Calibri" panose="020F0502020204030204" pitchFamily="34" charset="0"/>
                <a:cs typeface="Times New Roman" panose="02020603050405020304" pitchFamily="18" charset="0"/>
              </a:rPr>
              <a:t>	</a:t>
            </a:r>
          </a:p>
          <a:p>
            <a:pPr marL="0" marR="0" lvl="0" indent="0" algn="just" defTabSz="914400" rtl="0" eaLnBrk="0" fontAlgn="base" latinLnBrk="0" hangingPunct="0">
              <a:spcBef>
                <a:spcPct val="0"/>
              </a:spcBef>
              <a:spcAft>
                <a:spcPct val="0"/>
              </a:spcAft>
              <a:buClrTx/>
              <a:buSzTx/>
              <a:buFontTx/>
              <a:buNone/>
              <a:tabLst>
                <a:tab pos="457200" algn="l"/>
                <a:tab pos="6192838" algn="r"/>
              </a:tabLst>
            </a:pPr>
            <a:r>
              <a:rPr lang="tr-TR" altLang="tr-TR" sz="1200">
                <a:latin typeface="+mn-lt"/>
                <a:ea typeface="Calibri" panose="020F0502020204030204" pitchFamily="34" charset="0"/>
                <a:cs typeface="Times New Roman" panose="02020603050405020304" pitchFamily="18" charset="0"/>
              </a:rPr>
              <a:t>Donanımlarla ilgili şartlar EN normlarında yer alan asgari gereklilikler dikkate alınarak ve pratikteki güncel uygulama ve sorunlar göz önüne alınarak revize edilmiştir. </a:t>
            </a:r>
            <a:endParaRPr kumimoji="0" lang="tr-TR" altLang="tr-TR" sz="1200" b="0" i="0" u="none" strike="noStrike" cap="none" normalizeH="0" baseline="0">
              <a:ln>
                <a:noFill/>
              </a:ln>
              <a:solidFill>
                <a:schemeClr val="tx1"/>
              </a:solidFill>
              <a:effectLst/>
              <a:latin typeface="+mn-lt"/>
            </a:endParaRPr>
          </a:p>
          <a:p>
            <a:pPr marL="0" marR="0" lvl="0" indent="0" algn="just" defTabSz="914400" rtl="0" eaLnBrk="0" fontAlgn="base" latinLnBrk="0" hangingPunct="0">
              <a:lnSpc>
                <a:spcPct val="200000"/>
              </a:lnSpc>
              <a:spcBef>
                <a:spcPct val="0"/>
              </a:spcBef>
              <a:spcAft>
                <a:spcPct val="0"/>
              </a:spcAft>
              <a:buClrTx/>
              <a:buSzTx/>
              <a:buFontTx/>
              <a:buNone/>
              <a:tabLst>
                <a:tab pos="457200" algn="l"/>
                <a:tab pos="6192838" algn="r"/>
              </a:tabLst>
            </a:pPr>
            <a:r>
              <a:rPr kumimoji="0" lang="tr-TR" altLang="tr-TR" sz="1200" b="1" i="0" u="none" strike="noStrike" cap="none" normalizeH="0" baseline="0">
                <a:ln>
                  <a:noFill/>
                </a:ln>
                <a:solidFill>
                  <a:schemeClr val="tx1"/>
                </a:solidFill>
                <a:effectLst/>
                <a:latin typeface="+mn-lt"/>
                <a:ea typeface="Calibri" panose="020F0502020204030204" pitchFamily="34" charset="0"/>
                <a:cs typeface="Times New Roman" panose="02020603050405020304" pitchFamily="18" charset="0"/>
              </a:rPr>
              <a:t>4.3 </a:t>
            </a:r>
            <a:r>
              <a:rPr kumimoji="0" lang="tr-TR" altLang="tr-TR" sz="1200" b="0" i="0" u="none" strike="noStrike" cap="none" normalizeH="0" baseline="0">
                <a:ln>
                  <a:noFill/>
                </a:ln>
                <a:solidFill>
                  <a:schemeClr val="tx1"/>
                </a:solidFill>
                <a:effectLst/>
                <a:latin typeface="+mn-lt"/>
                <a:ea typeface="Times New Roman" panose="02020603050405020304" pitchFamily="18" charset="0"/>
                <a:cs typeface="Calibri" panose="020F0502020204030204" pitchFamily="34" charset="0"/>
              </a:rPr>
              <a:t>	</a:t>
            </a:r>
            <a:r>
              <a:rPr kumimoji="0" lang="tr-TR" altLang="tr-TR" sz="1200" b="1" i="0" u="none" strike="noStrike" cap="none" normalizeH="0" baseline="0">
                <a:ln>
                  <a:noFill/>
                </a:ln>
                <a:solidFill>
                  <a:srgbClr val="92D050"/>
                </a:solidFill>
                <a:effectLst/>
                <a:latin typeface="+mn-lt"/>
                <a:ea typeface="Calibri" panose="020F0502020204030204" pitchFamily="34" charset="0"/>
                <a:cs typeface="Times New Roman" panose="02020603050405020304" pitchFamily="18" charset="0"/>
              </a:rPr>
              <a:t>Kazan işletmeye alma ve çalıştırma kuralları</a:t>
            </a:r>
          </a:p>
          <a:p>
            <a:pPr algn="just"/>
            <a:r>
              <a:rPr lang="tr-TR" altLang="tr-TR" sz="1200">
                <a:latin typeface="+mn-lt"/>
                <a:ea typeface="Calibri" panose="020F0502020204030204" pitchFamily="34" charset="0"/>
                <a:cs typeface="Times New Roman" panose="02020603050405020304" pitchFamily="18" charset="0"/>
              </a:rPr>
              <a:t>İşletmeye alma sırasında dikkat edilecek konular, güvenli bir kazan işletmesi için gerekli şartlar belirlenerek ortaya kondu.</a:t>
            </a:r>
            <a:r>
              <a:rPr kumimoji="0" lang="tr-TR" altLang="tr-TR" sz="1200" b="1" i="0" u="none" strike="noStrike" cap="none" normalizeH="0" baseline="0">
                <a:ln>
                  <a:noFill/>
                </a:ln>
                <a:solidFill>
                  <a:schemeClr val="tx1"/>
                </a:solidFill>
                <a:effectLst/>
                <a:latin typeface="+mn-lt"/>
                <a:ea typeface="Calibri" panose="020F0502020204030204" pitchFamily="34" charset="0"/>
                <a:cs typeface="Times New Roman" panose="02020603050405020304" pitchFamily="18" charset="0"/>
              </a:rPr>
              <a:t>	</a:t>
            </a:r>
            <a:endParaRPr kumimoji="0" lang="tr-TR" altLang="tr-TR" sz="1200" b="0" i="0" u="none" strike="noStrike" cap="none" normalizeH="0" baseline="0" dirty="0">
              <a:ln>
                <a:noFill/>
              </a:ln>
              <a:solidFill>
                <a:schemeClr val="tx1"/>
              </a:solidFill>
              <a:effectLst/>
              <a:latin typeface="+mn-lt"/>
            </a:endParaRPr>
          </a:p>
        </p:txBody>
      </p:sp>
      <p:sp>
        <p:nvSpPr>
          <p:cNvPr id="14" name="Rectangle 1">
            <a:extLst>
              <a:ext uri="{FF2B5EF4-FFF2-40B4-BE49-F238E27FC236}">
                <a16:creationId xmlns:a16="http://schemas.microsoft.com/office/drawing/2014/main" id="{F2100E0F-EF45-404A-B740-F69839521412}"/>
              </a:ext>
            </a:extLst>
          </p:cNvPr>
          <p:cNvSpPr>
            <a:spLocks noChangeArrowheads="1"/>
          </p:cNvSpPr>
          <p:nvPr/>
        </p:nvSpPr>
        <p:spPr bwMode="auto">
          <a:xfrm>
            <a:off x="295806" y="269577"/>
            <a:ext cx="855238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b="1">
                <a:cs typeface="Calibri" panose="020F0502020204030204" pitchFamily="34" charset="0"/>
              </a:rPr>
              <a:t>TS 2025 İÇERİĞİNDE NELER VAR ?</a:t>
            </a:r>
            <a:endParaRPr kumimoji="0" lang="tr-TR" altLang="tr-TR" b="0" i="0" u="none" strike="noStrike" cap="none" normalizeH="0" baseline="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altLang="tr-TR" sz="1200" dirty="0">
              <a:cs typeface="Times New Roman" panose="02020603050405020304" pitchFamily="18" charset="0"/>
            </a:endParaRPr>
          </a:p>
        </p:txBody>
      </p:sp>
      <p:pic>
        <p:nvPicPr>
          <p:cNvPr id="3" name="Picture 2" descr="KAZAN VE BASINÇLI KAP SANAYİCİLERİ DERNEĞİ">
            <a:extLst>
              <a:ext uri="{FF2B5EF4-FFF2-40B4-BE49-F238E27FC236}">
                <a16:creationId xmlns:a16="http://schemas.microsoft.com/office/drawing/2014/main" id="{5C83462B-D14E-7BE4-CB8D-C9F58CAE43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16" y="212399"/>
            <a:ext cx="142875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566695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utoShape 4" descr="kazan patlamas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7" descr="kazan patlaması ile ilgili görsel sonucu"/>
          <p:cNvSpPr>
            <a:spLocks noChangeAspect="1" noChangeArrowheads="1"/>
          </p:cNvSpPr>
          <p:nvPr/>
        </p:nvSpPr>
        <p:spPr bwMode="auto">
          <a:xfrm>
            <a:off x="307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9" descr="kazan patlaması ile ilgili görsel sonucu"/>
          <p:cNvSpPr>
            <a:spLocks noChangeAspect="1" noChangeArrowheads="1"/>
          </p:cNvSpPr>
          <p:nvPr/>
        </p:nvSpPr>
        <p:spPr bwMode="auto">
          <a:xfrm>
            <a:off x="460375" y="1603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2" descr="heating cost ile ilgili görsel sonucu"/>
          <p:cNvSpPr>
            <a:spLocks noChangeAspect="1" noChangeArrowheads="1"/>
          </p:cNvSpPr>
          <p:nvPr/>
        </p:nvSpPr>
        <p:spPr bwMode="auto">
          <a:xfrm>
            <a:off x="612775" y="3127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9" name="Dikdörtgen 38">
            <a:extLst>
              <a:ext uri="{FF2B5EF4-FFF2-40B4-BE49-F238E27FC236}">
                <a16:creationId xmlns:a16="http://schemas.microsoft.com/office/drawing/2014/main" id="{ACB8D0A2-5B6A-4C47-A16A-6444ABCD680D}"/>
              </a:ext>
            </a:extLst>
          </p:cNvPr>
          <p:cNvSpPr/>
          <p:nvPr/>
        </p:nvSpPr>
        <p:spPr>
          <a:xfrm>
            <a:off x="5932516" y="729360"/>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8" name="Rectangle 1">
            <a:extLst>
              <a:ext uri="{FF2B5EF4-FFF2-40B4-BE49-F238E27FC236}">
                <a16:creationId xmlns:a16="http://schemas.microsoft.com/office/drawing/2014/main" id="{1E44AB89-D04F-4550-9CFA-593FB25718E4}"/>
              </a:ext>
            </a:extLst>
          </p:cNvPr>
          <p:cNvSpPr>
            <a:spLocks noChangeArrowheads="1"/>
          </p:cNvSpPr>
          <p:nvPr/>
        </p:nvSpPr>
        <p:spPr bwMode="auto">
          <a:xfrm>
            <a:off x="303935" y="1364555"/>
            <a:ext cx="8810558" cy="173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9pPr>
          </a:lstStyle>
          <a:p>
            <a:pPr marL="228600" marR="0" lvl="0" indent="-228600" algn="just" defTabSz="914400" rtl="0" eaLnBrk="0" fontAlgn="base" latinLnBrk="0" hangingPunct="0">
              <a:spcBef>
                <a:spcPct val="0"/>
              </a:spcBef>
              <a:spcAft>
                <a:spcPct val="0"/>
              </a:spcAft>
              <a:buClrTx/>
              <a:buSzTx/>
              <a:buFontTx/>
              <a:buAutoNum type="arabicPlain" startAt="5"/>
              <a:tabLst>
                <a:tab pos="457200" algn="l"/>
                <a:tab pos="6192838" algn="r"/>
              </a:tabLst>
            </a:pPr>
            <a:r>
              <a:rPr kumimoji="0" lang="tr-TR" altLang="tr-TR" sz="1200" b="1" i="0" u="none" strike="noStrike" cap="none" normalizeH="0" baseline="0" dirty="0">
                <a:ln>
                  <a:noFill/>
                </a:ln>
                <a:solidFill>
                  <a:srgbClr val="FF0000"/>
                </a:solidFill>
                <a:effectLst/>
                <a:latin typeface="+mn-lt"/>
                <a:ea typeface="Calibri" panose="020F0502020204030204" pitchFamily="34" charset="0"/>
                <a:cs typeface="Times New Roman" panose="02020603050405020304" pitchFamily="18" charset="0"/>
              </a:rPr>
              <a:t>Kazan muayene kuralları</a:t>
            </a:r>
          </a:p>
          <a:p>
            <a:pPr algn="just">
              <a:spcAft>
                <a:spcPts val="600"/>
              </a:spcAft>
            </a:pPr>
            <a:r>
              <a:rPr lang="tr-TR" sz="1000" dirty="0">
                <a:effectLst/>
                <a:latin typeface="+mn-lt"/>
                <a:ea typeface="Calibri" panose="020F0502020204030204" pitchFamily="34" charset="0"/>
                <a:cs typeface="Times New Roman" panose="02020603050405020304" pitchFamily="18" charset="0"/>
              </a:rPr>
              <a:t>Kazanların güvenli ve sağlıklı bir şekilde işletilmeleri için hem kullanıcı tarafından yapılacak muayene ve testler hem de Madde 3.2 de tarif edilen yetkili kuruluş tarafından yapılacak muayeneler vardır. </a:t>
            </a:r>
          </a:p>
          <a:p>
            <a:pPr algn="just">
              <a:spcAft>
                <a:spcPts val="600"/>
              </a:spcAft>
            </a:pPr>
            <a:r>
              <a:rPr lang="tr-TR" sz="1000" dirty="0">
                <a:effectLst/>
                <a:latin typeface="+mn-lt"/>
                <a:ea typeface="Calibri" panose="020F0502020204030204" pitchFamily="34" charset="0"/>
                <a:cs typeface="Times New Roman" panose="02020603050405020304" pitchFamily="18" charset="0"/>
              </a:rPr>
              <a:t>Tüm kontrol ve muayenelerde donanım ve işletme şartlarının bu standardın diğer maddelerinde tarif edilen şartlara uygunluğu tespit edilecektir.</a:t>
            </a:r>
          </a:p>
          <a:p>
            <a:pPr algn="just">
              <a:spcAft>
                <a:spcPts val="600"/>
              </a:spcAft>
            </a:pPr>
            <a:r>
              <a:rPr lang="tr-TR" sz="1000" dirty="0">
                <a:effectLst/>
                <a:latin typeface="+mn-lt"/>
                <a:ea typeface="Calibri" panose="020F0502020204030204" pitchFamily="34" charset="0"/>
                <a:cs typeface="Times New Roman" panose="02020603050405020304" pitchFamily="18" charset="0"/>
              </a:rPr>
              <a:t>Bu muayenelerin kayıt altına alınması için kullanılabilecek örnek kontrol formu Ek A olarak sunulmuştur.</a:t>
            </a:r>
          </a:p>
          <a:p>
            <a:pPr algn="just">
              <a:spcAft>
                <a:spcPts val="600"/>
              </a:spcAft>
            </a:pPr>
            <a:r>
              <a:rPr lang="tr-TR" sz="1000" dirty="0">
                <a:effectLst/>
                <a:latin typeface="+mn-lt"/>
                <a:ea typeface="Calibri" panose="020F0502020204030204" pitchFamily="34" charset="0"/>
                <a:cs typeface="Times New Roman" panose="02020603050405020304" pitchFamily="18" charset="0"/>
              </a:rPr>
              <a:t>Kullanıcı tarafından yapılacak muayeneler ve testler için örnek kontrol listesi TS EN 12953-6’da verilmiştir.</a:t>
            </a:r>
          </a:p>
          <a:p>
            <a:pPr algn="just">
              <a:spcAft>
                <a:spcPts val="600"/>
              </a:spcAft>
            </a:pPr>
            <a:r>
              <a:rPr lang="tr-TR" sz="1000" dirty="0">
                <a:effectLst/>
                <a:latin typeface="+mn-lt"/>
                <a:ea typeface="Calibri" panose="020F0502020204030204" pitchFamily="34" charset="0"/>
                <a:cs typeface="Times New Roman" panose="02020603050405020304" pitchFamily="18" charset="0"/>
              </a:rPr>
              <a:t>Bu testler ve imalatçının kullanma kılavuzunda yer alan ilave kontrol ve deneyler kazan operatörü tarafından yerine getirilerek kayıt altına alınacaktır.</a:t>
            </a:r>
          </a:p>
          <a:p>
            <a:pPr algn="just">
              <a:spcAft>
                <a:spcPts val="600"/>
              </a:spcAft>
            </a:pPr>
            <a:r>
              <a:rPr lang="tr-TR" sz="1000" dirty="0">
                <a:effectLst/>
                <a:latin typeface="+mn-lt"/>
                <a:ea typeface="Calibri" panose="020F0502020204030204" pitchFamily="34" charset="0"/>
                <a:cs typeface="Times New Roman" panose="02020603050405020304" pitchFamily="18" charset="0"/>
              </a:rPr>
              <a:t>Kullanıcının dışında yerine getirilmesi gereken muayenelerin seviyeleri, muayene yetkilisi ve muayene periyodu aşağıdaki tabloda sunulmuştur.</a:t>
            </a:r>
            <a:r>
              <a:rPr kumimoji="0" lang="tr-TR" altLang="tr-TR" sz="100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a:t>
            </a:r>
            <a:endParaRPr kumimoji="0" lang="tr-TR" altLang="tr-TR" sz="1000" i="0" u="none" strike="noStrike" cap="none" normalizeH="0" baseline="0" dirty="0">
              <a:ln>
                <a:noFill/>
              </a:ln>
              <a:solidFill>
                <a:schemeClr val="tx1"/>
              </a:solidFill>
              <a:effectLst/>
              <a:latin typeface="+mn-lt"/>
            </a:endParaRPr>
          </a:p>
        </p:txBody>
      </p:sp>
      <p:sp>
        <p:nvSpPr>
          <p:cNvPr id="14" name="Rectangle 1">
            <a:extLst>
              <a:ext uri="{FF2B5EF4-FFF2-40B4-BE49-F238E27FC236}">
                <a16:creationId xmlns:a16="http://schemas.microsoft.com/office/drawing/2014/main" id="{73CB7877-C936-4169-92A9-A37A1EFB4F00}"/>
              </a:ext>
            </a:extLst>
          </p:cNvPr>
          <p:cNvSpPr>
            <a:spLocks noChangeArrowheads="1"/>
          </p:cNvSpPr>
          <p:nvPr/>
        </p:nvSpPr>
        <p:spPr bwMode="auto">
          <a:xfrm>
            <a:off x="232078" y="827582"/>
            <a:ext cx="85523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b="1" dirty="0">
                <a:cs typeface="Calibri" panose="020F0502020204030204" pitchFamily="34" charset="0"/>
              </a:rPr>
              <a:t>TS 2025 İÇERİĞİNDE NELER VAR ?</a:t>
            </a:r>
            <a:endParaRPr kumimoji="0" lang="tr-TR" altLang="tr-TR" b="0" i="0" u="none" strike="noStrike" cap="none" normalizeH="0" baseline="0" dirty="0">
              <a:ln>
                <a:noFill/>
              </a:ln>
              <a:effectLst/>
            </a:endParaRPr>
          </a:p>
        </p:txBody>
      </p:sp>
      <p:graphicFrame>
        <p:nvGraphicFramePr>
          <p:cNvPr id="2" name="Tablo 1">
            <a:extLst>
              <a:ext uri="{FF2B5EF4-FFF2-40B4-BE49-F238E27FC236}">
                <a16:creationId xmlns:a16="http://schemas.microsoft.com/office/drawing/2014/main" id="{82964397-B9B1-4038-981E-1675DFE531F5}"/>
              </a:ext>
            </a:extLst>
          </p:cNvPr>
          <p:cNvGraphicFramePr>
            <a:graphicFrameLocks noGrp="1"/>
          </p:cNvGraphicFramePr>
          <p:nvPr>
            <p:extLst>
              <p:ext uri="{D42A27DB-BD31-4B8C-83A1-F6EECF244321}">
                <p14:modId xmlns:p14="http://schemas.microsoft.com/office/powerpoint/2010/main" val="212633349"/>
              </p:ext>
            </p:extLst>
          </p:nvPr>
        </p:nvGraphicFramePr>
        <p:xfrm>
          <a:off x="409503" y="3271134"/>
          <a:ext cx="8430562" cy="2133355"/>
        </p:xfrm>
        <a:graphic>
          <a:graphicData uri="http://schemas.openxmlformats.org/drawingml/2006/table">
            <a:tbl>
              <a:tblPr firstRow="1" firstCol="1" bandRow="1">
                <a:tableStyleId>{5C22544A-7EE6-4342-B048-85BDC9FD1C3A}</a:tableStyleId>
              </a:tblPr>
              <a:tblGrid>
                <a:gridCol w="1570209">
                  <a:extLst>
                    <a:ext uri="{9D8B030D-6E8A-4147-A177-3AD203B41FA5}">
                      <a16:colId xmlns:a16="http://schemas.microsoft.com/office/drawing/2014/main" val="1579570620"/>
                    </a:ext>
                  </a:extLst>
                </a:gridCol>
                <a:gridCol w="3744416">
                  <a:extLst>
                    <a:ext uri="{9D8B030D-6E8A-4147-A177-3AD203B41FA5}">
                      <a16:colId xmlns:a16="http://schemas.microsoft.com/office/drawing/2014/main" val="3811316455"/>
                    </a:ext>
                  </a:extLst>
                </a:gridCol>
                <a:gridCol w="3115937">
                  <a:extLst>
                    <a:ext uri="{9D8B030D-6E8A-4147-A177-3AD203B41FA5}">
                      <a16:colId xmlns:a16="http://schemas.microsoft.com/office/drawing/2014/main" val="690340889"/>
                    </a:ext>
                  </a:extLst>
                </a:gridCol>
              </a:tblGrid>
              <a:tr h="291327">
                <a:tc>
                  <a:txBody>
                    <a:bodyPr/>
                    <a:lstStyle/>
                    <a:p>
                      <a:pPr algn="ctr">
                        <a:lnSpc>
                          <a:spcPct val="107000"/>
                        </a:lnSpc>
                        <a:spcAft>
                          <a:spcPts val="600"/>
                        </a:spcAft>
                      </a:pPr>
                      <a:r>
                        <a:rPr lang="tr-TR" sz="1000" dirty="0">
                          <a:effectLst/>
                        </a:rPr>
                        <a:t>Muayene Seviyesi</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600"/>
                        </a:spcAft>
                      </a:pPr>
                      <a:r>
                        <a:rPr lang="tr-TR" sz="1000" dirty="0">
                          <a:effectLst/>
                        </a:rPr>
                        <a:t>Muayene Yetkilisi</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600"/>
                        </a:spcAft>
                      </a:pPr>
                      <a:r>
                        <a:rPr lang="tr-TR" sz="1000" dirty="0">
                          <a:effectLst/>
                        </a:rPr>
                        <a:t>Muayene Periyodu</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16055934"/>
                  </a:ext>
                </a:extLst>
              </a:tr>
              <a:tr h="525694">
                <a:tc>
                  <a:txBody>
                    <a:bodyPr/>
                    <a:lstStyle/>
                    <a:p>
                      <a:pPr algn="ctr">
                        <a:lnSpc>
                          <a:spcPct val="107000"/>
                        </a:lnSpc>
                        <a:spcAft>
                          <a:spcPts val="600"/>
                        </a:spcAft>
                      </a:pPr>
                      <a:r>
                        <a:rPr lang="tr-TR" sz="1000" dirty="0">
                          <a:effectLst/>
                        </a:rPr>
                        <a:t>Seviye A</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600"/>
                        </a:spcAft>
                      </a:pPr>
                      <a:r>
                        <a:rPr lang="tr-TR" sz="1000" dirty="0">
                          <a:effectLst/>
                        </a:rPr>
                        <a:t>TS 12676, TS 12865, TS 12852 Hizmet yeterlilik belgesine sahip imalatçı, yetkili servis veya Madde 3.2* de tarif edilen yetkili kuruluş</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600"/>
                        </a:spcAft>
                      </a:pPr>
                      <a:r>
                        <a:rPr lang="tr-TR" sz="1000" dirty="0">
                          <a:effectLst/>
                        </a:rPr>
                        <a:t>İşletmedeki kazan için 1 yıl</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81786719"/>
                  </a:ext>
                </a:extLst>
              </a:tr>
              <a:tr h="513455">
                <a:tc>
                  <a:txBody>
                    <a:bodyPr/>
                    <a:lstStyle/>
                    <a:p>
                      <a:pPr algn="ctr">
                        <a:lnSpc>
                          <a:spcPct val="107000"/>
                        </a:lnSpc>
                        <a:spcAft>
                          <a:spcPts val="600"/>
                        </a:spcAft>
                      </a:pPr>
                      <a:r>
                        <a:rPr lang="tr-TR" sz="1000" dirty="0">
                          <a:effectLst/>
                        </a:rPr>
                        <a:t>Seviye B</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600"/>
                        </a:spcAft>
                      </a:pPr>
                      <a:r>
                        <a:rPr lang="tr-TR" sz="1000" dirty="0">
                          <a:effectLst/>
                        </a:rPr>
                        <a:t>Madde 3.2 de tarif edilen yetkili kuruluş</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600"/>
                        </a:spcAft>
                      </a:pPr>
                      <a:r>
                        <a:rPr lang="tr-TR" sz="1000" dirty="0">
                          <a:effectLst/>
                        </a:rPr>
                        <a:t>İşletmedeki kazan için 3 yıl  </a:t>
                      </a:r>
                    </a:p>
                    <a:p>
                      <a:pPr algn="l">
                        <a:lnSpc>
                          <a:spcPct val="107000"/>
                        </a:lnSpc>
                        <a:spcAft>
                          <a:spcPts val="600"/>
                        </a:spcAft>
                      </a:pPr>
                      <a:r>
                        <a:rPr lang="tr-TR" sz="1000" dirty="0">
                          <a:effectLst/>
                        </a:rPr>
                        <a:t>Yeni kurulan ve devreye alınacak kullanılmamış kazan için devreye alma öncesi de yapılacaktır.</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85603139"/>
                  </a:ext>
                </a:extLst>
              </a:tr>
              <a:tr h="759185">
                <a:tc>
                  <a:txBody>
                    <a:bodyPr/>
                    <a:lstStyle/>
                    <a:p>
                      <a:pPr algn="ctr">
                        <a:lnSpc>
                          <a:spcPct val="107000"/>
                        </a:lnSpc>
                        <a:spcAft>
                          <a:spcPts val="600"/>
                        </a:spcAft>
                      </a:pPr>
                      <a:r>
                        <a:rPr lang="tr-TR" sz="1000" dirty="0">
                          <a:effectLst/>
                        </a:rPr>
                        <a:t>Seviye C</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600"/>
                        </a:spcAft>
                      </a:pPr>
                      <a:r>
                        <a:rPr lang="tr-TR" sz="1000" dirty="0">
                          <a:effectLst/>
                        </a:rPr>
                        <a:t>Madde 3.2 de tarif edilen yetkili kuruluş</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600"/>
                        </a:spcAft>
                      </a:pPr>
                      <a:r>
                        <a:rPr lang="tr-TR" sz="1000" dirty="0">
                          <a:effectLst/>
                        </a:rPr>
                        <a:t>İşletmedeki kazan için 6 yıl </a:t>
                      </a:r>
                    </a:p>
                    <a:p>
                      <a:pPr algn="l">
                        <a:lnSpc>
                          <a:spcPct val="107000"/>
                        </a:lnSpc>
                        <a:spcAft>
                          <a:spcPts val="600"/>
                        </a:spcAft>
                      </a:pPr>
                      <a:r>
                        <a:rPr lang="tr-TR" sz="1000" dirty="0">
                          <a:effectLst/>
                        </a:rPr>
                        <a:t>Tekrar devreye alınacak büyük çaplı tamir görmüş veya kullanılmış kazanların çalıştırılması öncesi de yapılacak.</a:t>
                      </a:r>
                      <a:endParaRPr lang="tr-TR" sz="1000" dirty="0">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9412471"/>
                  </a:ext>
                </a:extLst>
              </a:tr>
            </a:tbl>
          </a:graphicData>
        </a:graphic>
      </p:graphicFrame>
      <p:sp>
        <p:nvSpPr>
          <p:cNvPr id="18" name="Rectangle 1">
            <a:extLst>
              <a:ext uri="{FF2B5EF4-FFF2-40B4-BE49-F238E27FC236}">
                <a16:creationId xmlns:a16="http://schemas.microsoft.com/office/drawing/2014/main" id="{B72F6711-B8DD-4736-B20D-3A8725287139}"/>
              </a:ext>
            </a:extLst>
          </p:cNvPr>
          <p:cNvSpPr>
            <a:spLocks noChangeArrowheads="1"/>
          </p:cNvSpPr>
          <p:nvPr/>
        </p:nvSpPr>
        <p:spPr bwMode="auto">
          <a:xfrm>
            <a:off x="334096" y="5737914"/>
            <a:ext cx="8531405" cy="653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9pPr>
          </a:lstStyle>
          <a:p>
            <a:pPr marL="342265" indent="-342265" algn="just">
              <a:lnSpc>
                <a:spcPts val="1250"/>
              </a:lnSpc>
              <a:spcBef>
                <a:spcPts val="300"/>
              </a:spcBef>
              <a:spcAft>
                <a:spcPts val="600"/>
              </a:spcAft>
            </a:pPr>
            <a:r>
              <a:rPr lang="tr-TR" sz="1000" b="1" dirty="0">
                <a:effectLst/>
                <a:latin typeface="+mn-lt"/>
              </a:rPr>
              <a:t>* Madde 3.2 </a:t>
            </a:r>
          </a:p>
          <a:p>
            <a:pPr algn="just">
              <a:lnSpc>
                <a:spcPct val="107000"/>
              </a:lnSpc>
              <a:spcAft>
                <a:spcPts val="600"/>
              </a:spcAft>
            </a:pPr>
            <a:r>
              <a:rPr lang="tr-TR" sz="1000" dirty="0">
                <a:effectLst/>
                <a:latin typeface="+mn-lt"/>
                <a:ea typeface="Calibri" panose="020F0502020204030204" pitchFamily="34" charset="0"/>
                <a:cs typeface="Times New Roman" panose="02020603050405020304" pitchFamily="18" charset="0"/>
              </a:rPr>
              <a:t>NOT:  Bu yetkili kuruluş basınçlı ekipmanlar direktifine göre AB tarafından onaylanmış bir kuruluş olabileceği gibi TÜRKAK tarafından buhar kazanı ve ekipmanlarının muayenesi konusunda akredite edilmiş bir A tipi muayene kuruluşu da olabilir. </a:t>
            </a:r>
            <a:endParaRPr lang="tr-TR" sz="1000" b="1" dirty="0">
              <a:effectLst/>
              <a:latin typeface="+mn-lt"/>
            </a:endParaRPr>
          </a:p>
        </p:txBody>
      </p:sp>
      <p:pic>
        <p:nvPicPr>
          <p:cNvPr id="3" name="Picture 2" descr="KAZAN VE BASINÇLI KAP SANAYİCİLERİ DERNEĞİ">
            <a:extLst>
              <a:ext uri="{FF2B5EF4-FFF2-40B4-BE49-F238E27FC236}">
                <a16:creationId xmlns:a16="http://schemas.microsoft.com/office/drawing/2014/main" id="{1A67D25E-D544-23C9-F5F4-7E768CE59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16" y="212399"/>
            <a:ext cx="142875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125291"/>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utoShape 4" descr="kazan patlamas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7" descr="kazan patlaması ile ilgili görsel sonucu"/>
          <p:cNvSpPr>
            <a:spLocks noChangeAspect="1" noChangeArrowheads="1"/>
          </p:cNvSpPr>
          <p:nvPr/>
        </p:nvSpPr>
        <p:spPr bwMode="auto">
          <a:xfrm>
            <a:off x="307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9" descr="kazan patlaması ile ilgili görsel sonucu"/>
          <p:cNvSpPr>
            <a:spLocks noChangeAspect="1" noChangeArrowheads="1"/>
          </p:cNvSpPr>
          <p:nvPr/>
        </p:nvSpPr>
        <p:spPr bwMode="auto">
          <a:xfrm>
            <a:off x="460375" y="1603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2" descr="heating cost ile ilgili görsel sonucu"/>
          <p:cNvSpPr>
            <a:spLocks noChangeAspect="1" noChangeArrowheads="1"/>
          </p:cNvSpPr>
          <p:nvPr/>
        </p:nvSpPr>
        <p:spPr bwMode="auto">
          <a:xfrm>
            <a:off x="612775" y="3127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9" name="Dikdörtgen 38">
            <a:extLst>
              <a:ext uri="{FF2B5EF4-FFF2-40B4-BE49-F238E27FC236}">
                <a16:creationId xmlns:a16="http://schemas.microsoft.com/office/drawing/2014/main" id="{ACB8D0A2-5B6A-4C47-A16A-6444ABCD680D}"/>
              </a:ext>
            </a:extLst>
          </p:cNvPr>
          <p:cNvSpPr/>
          <p:nvPr/>
        </p:nvSpPr>
        <p:spPr>
          <a:xfrm>
            <a:off x="5932516" y="729360"/>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8" name="Rectangle 1">
            <a:extLst>
              <a:ext uri="{FF2B5EF4-FFF2-40B4-BE49-F238E27FC236}">
                <a16:creationId xmlns:a16="http://schemas.microsoft.com/office/drawing/2014/main" id="{1E44AB89-D04F-4550-9CFA-593FB25718E4}"/>
              </a:ext>
            </a:extLst>
          </p:cNvPr>
          <p:cNvSpPr>
            <a:spLocks noChangeArrowheads="1"/>
          </p:cNvSpPr>
          <p:nvPr/>
        </p:nvSpPr>
        <p:spPr bwMode="auto">
          <a:xfrm>
            <a:off x="232078" y="1338063"/>
            <a:ext cx="8810558" cy="361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9pPr>
          </a:lstStyle>
          <a:p>
            <a:pPr lvl="1">
              <a:spcBef>
                <a:spcPts val="300"/>
              </a:spcBef>
              <a:spcAft>
                <a:spcPts val="600"/>
              </a:spcAft>
            </a:pPr>
            <a:r>
              <a:rPr lang="tr-TR" sz="1100" b="1" dirty="0">
                <a:effectLst/>
                <a:latin typeface="+mn-lt"/>
              </a:rPr>
              <a:t>5.1 Seviye A muayene:</a:t>
            </a:r>
          </a:p>
          <a:p>
            <a:pPr marL="342900" lvl="0" indent="-342900">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Bu muayene kapsamında, Madde 4.1.1’de tarif edilen tüm dokümanlar kontrol edilir ve kurulu sistemle uygunluğu doğrulanır. Ayrıca su kalitesinin takip edildiği kayıtlar ve su kalitesi durumu kontrol edilir. Bu muayeneden önceki altı ay içerisinde kazan ve yakıcıya ait Madde 6’da tarif edilen bakım işlemlerine ait bakım formları kontrol edilir. Bakımı yapılmamış kazan ve yakıcının muayenesi yapılmaz.</a:t>
            </a:r>
          </a:p>
          <a:p>
            <a:pPr marL="342900" lvl="0" indent="-342900">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Duman yolu tarafı temizlenir, basınçlı kısımların gözle muayenesi yapılır. Bu kontrol için kaplamanın sökülmesine gerek yoktur. Kazan durdurulup soğutulur, içinde ve dışında erişilip görünen noktalar görsel kontrolden geçirilir. Baca ve duman kanalları temizlenir kontrol edilir. </a:t>
            </a:r>
          </a:p>
          <a:p>
            <a:pPr marL="342900" lvl="0" indent="-342900">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Emniyet </a:t>
            </a:r>
            <a:r>
              <a:rPr lang="tr-TR" sz="1100" dirty="0" err="1">
                <a:effectLst/>
                <a:latin typeface="+mn-lt"/>
                <a:ea typeface="Calibri" panose="020F0502020204030204" pitchFamily="34" charset="0"/>
                <a:cs typeface="Times New Roman" panose="02020603050405020304" pitchFamily="18" charset="0"/>
              </a:rPr>
              <a:t>ventillerinin</a:t>
            </a:r>
            <a:r>
              <a:rPr lang="tr-TR" sz="1100" dirty="0">
                <a:effectLst/>
                <a:latin typeface="+mn-lt"/>
                <a:ea typeface="Calibri" panose="020F0502020204030204" pitchFamily="34" charset="0"/>
                <a:cs typeface="Times New Roman" panose="02020603050405020304" pitchFamily="18" charset="0"/>
              </a:rPr>
              <a:t> kontrolü ve denemesi yapılır.</a:t>
            </a:r>
          </a:p>
          <a:p>
            <a:pPr marL="342900" lvl="0" indent="-342900">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Basınç göstergeleri (manometreler), su seviye göstergeleri ve sıcaklık göstergeleri (termometreler) kontrol edilir.</a:t>
            </a:r>
          </a:p>
          <a:p>
            <a:pPr marL="342900" lvl="0" indent="-342900">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Elektrik devresi, kablolamaların güvenliği ile kontrol sistemi çalışma algoritmasının doğrulanması yapılır. Kazanın fonksiyon testleri yapılır, sınırlayıcılar, kontrol cihazları, kilitleme ve alarm düzeneği tüm fonksiyonları ile denenir.</a:t>
            </a:r>
          </a:p>
          <a:p>
            <a:pPr marL="342900" lvl="0" indent="-342900">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Kazan dairesi durumu ile kurulum şartlarının bu standarda uygun şekilde devam ettiği kontrol edilir.</a:t>
            </a:r>
          </a:p>
          <a:p>
            <a:pPr marL="342900" lvl="0" indent="-342900">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Yakıt hattındaki kaçaklar kontrol edilir.</a:t>
            </a:r>
          </a:p>
          <a:p>
            <a:pPr marL="457200">
              <a:spcAft>
                <a:spcPts val="600"/>
              </a:spcAft>
            </a:pPr>
            <a:r>
              <a:rPr lang="tr-TR" sz="1100" dirty="0">
                <a:effectLst/>
                <a:latin typeface="+mn-lt"/>
                <a:ea typeface="Calibri" panose="020F0502020204030204" pitchFamily="34" charset="0"/>
                <a:cs typeface="Times New Roman" panose="02020603050405020304" pitchFamily="18" charset="0"/>
              </a:rPr>
              <a:t>Bu muayene sonuçları yazılı olarak kayıt altına alınmalıdır. Seviye B ve seviye C muayenelerinde ibraz edilmek üzere muhafaza edilmelidir. </a:t>
            </a:r>
            <a:r>
              <a:rPr kumimoji="0" lang="tr-TR" altLang="tr-TR" sz="110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a:t>
            </a:r>
            <a:endParaRPr kumimoji="0" lang="tr-TR" altLang="tr-TR" sz="1100" i="0" u="none" strike="noStrike" cap="none" normalizeH="0" baseline="0" dirty="0">
              <a:ln>
                <a:noFill/>
              </a:ln>
              <a:solidFill>
                <a:schemeClr val="tx1"/>
              </a:solidFill>
              <a:effectLst/>
              <a:latin typeface="+mn-lt"/>
            </a:endParaRPr>
          </a:p>
        </p:txBody>
      </p:sp>
      <p:sp>
        <p:nvSpPr>
          <p:cNvPr id="14" name="Rectangle 1">
            <a:extLst>
              <a:ext uri="{FF2B5EF4-FFF2-40B4-BE49-F238E27FC236}">
                <a16:creationId xmlns:a16="http://schemas.microsoft.com/office/drawing/2014/main" id="{73CB7877-C936-4169-92A9-A37A1EFB4F00}"/>
              </a:ext>
            </a:extLst>
          </p:cNvPr>
          <p:cNvSpPr>
            <a:spLocks noChangeArrowheads="1"/>
          </p:cNvSpPr>
          <p:nvPr/>
        </p:nvSpPr>
        <p:spPr bwMode="auto">
          <a:xfrm>
            <a:off x="232078" y="827582"/>
            <a:ext cx="85523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b="1" dirty="0">
                <a:cs typeface="Calibri" panose="020F0502020204030204" pitchFamily="34" charset="0"/>
              </a:rPr>
              <a:t>TS 2025 İÇERİĞİNDE NELER VAR ?</a:t>
            </a:r>
            <a:endParaRPr kumimoji="0" lang="tr-TR" altLang="tr-TR" b="0" i="0" u="none" strike="noStrike" cap="none" normalizeH="0" baseline="0" dirty="0">
              <a:ln>
                <a:noFill/>
              </a:ln>
              <a:effectLst/>
            </a:endParaRPr>
          </a:p>
        </p:txBody>
      </p:sp>
      <p:pic>
        <p:nvPicPr>
          <p:cNvPr id="2" name="Picture 2" descr="KAZAN VE BASINÇLI KAP SANAYİCİLERİ DERNEĞİ">
            <a:extLst>
              <a:ext uri="{FF2B5EF4-FFF2-40B4-BE49-F238E27FC236}">
                <a16:creationId xmlns:a16="http://schemas.microsoft.com/office/drawing/2014/main" id="{9102062F-E354-F83E-2AD6-E5F9F97E65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16" y="212399"/>
            <a:ext cx="142875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046159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utoShape 4" descr="kazan patlamas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7" descr="kazan patlaması ile ilgili görsel sonucu"/>
          <p:cNvSpPr>
            <a:spLocks noChangeAspect="1" noChangeArrowheads="1"/>
          </p:cNvSpPr>
          <p:nvPr/>
        </p:nvSpPr>
        <p:spPr bwMode="auto">
          <a:xfrm>
            <a:off x="307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9" descr="kazan patlaması ile ilgili görsel sonucu"/>
          <p:cNvSpPr>
            <a:spLocks noChangeAspect="1" noChangeArrowheads="1"/>
          </p:cNvSpPr>
          <p:nvPr/>
        </p:nvSpPr>
        <p:spPr bwMode="auto">
          <a:xfrm>
            <a:off x="460375" y="1603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2" descr="heating cost ile ilgili görsel sonucu"/>
          <p:cNvSpPr>
            <a:spLocks noChangeAspect="1" noChangeArrowheads="1"/>
          </p:cNvSpPr>
          <p:nvPr/>
        </p:nvSpPr>
        <p:spPr bwMode="auto">
          <a:xfrm>
            <a:off x="612775" y="3127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9" name="Dikdörtgen 38">
            <a:extLst>
              <a:ext uri="{FF2B5EF4-FFF2-40B4-BE49-F238E27FC236}">
                <a16:creationId xmlns:a16="http://schemas.microsoft.com/office/drawing/2014/main" id="{ACB8D0A2-5B6A-4C47-A16A-6444ABCD680D}"/>
              </a:ext>
            </a:extLst>
          </p:cNvPr>
          <p:cNvSpPr/>
          <p:nvPr/>
        </p:nvSpPr>
        <p:spPr>
          <a:xfrm>
            <a:off x="5932516" y="729360"/>
            <a:ext cx="2851951" cy="1542651"/>
          </a:xfrm>
          <a:prstGeom prst="rect">
            <a:avLst/>
          </a:pr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8" name="Rectangle 1">
            <a:extLst>
              <a:ext uri="{FF2B5EF4-FFF2-40B4-BE49-F238E27FC236}">
                <a16:creationId xmlns:a16="http://schemas.microsoft.com/office/drawing/2014/main" id="{1E44AB89-D04F-4550-9CFA-593FB25718E4}"/>
              </a:ext>
            </a:extLst>
          </p:cNvPr>
          <p:cNvSpPr>
            <a:spLocks noChangeArrowheads="1"/>
          </p:cNvSpPr>
          <p:nvPr/>
        </p:nvSpPr>
        <p:spPr bwMode="auto">
          <a:xfrm>
            <a:off x="261585" y="1259339"/>
            <a:ext cx="8810558" cy="5442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6192838" algn="r"/>
              </a:tabLst>
              <a:defRPr>
                <a:solidFill>
                  <a:schemeClr val="tx1"/>
                </a:solidFill>
                <a:latin typeface="Arial" panose="020B0604020202020204" pitchFamily="34" charset="0"/>
              </a:defRPr>
            </a:lvl9pPr>
          </a:lstStyle>
          <a:p>
            <a:pPr lvl="1" algn="just">
              <a:lnSpc>
                <a:spcPts val="1250"/>
              </a:lnSpc>
              <a:spcBef>
                <a:spcPts val="300"/>
              </a:spcBef>
              <a:spcAft>
                <a:spcPts val="600"/>
              </a:spcAft>
            </a:pPr>
            <a:r>
              <a:rPr lang="tr-TR" sz="1100" b="1" dirty="0">
                <a:effectLst/>
                <a:latin typeface="+mn-lt"/>
              </a:rPr>
              <a:t>5.2 Seviye B muayene:</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Seviye B muayenede, Seviye A muayenede yapılan kontrollere ek olarak aşağıdaki kontroller ve muayeneler de yerine getirilecektir.</a:t>
            </a:r>
          </a:p>
          <a:p>
            <a:pPr marL="342900" lvl="0" indent="-342900" algn="just">
              <a:lnSpc>
                <a:spcPct val="150000"/>
              </a:lnSpc>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Madde 4.1.1’de tarif edilen tüm dokümanlar ve kazan, yakıcı etiketleri kontrol edilir. Kazan ve yakıcı donanım üreticisi tarafından Madde 6’da tarif edildiği şekilde yapılmış olan periyodik bakım formları kontrol edilir. </a:t>
            </a:r>
          </a:p>
          <a:p>
            <a:pPr marL="342900" lvl="0" indent="-342900" algn="just">
              <a:lnSpc>
                <a:spcPct val="150000"/>
              </a:lnSpc>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Kazan duman tarafı ve su tarafının gözle kontrolü yapılır. Bunun için kazan soğutulup, tüm duman yollarına erişim sağlanacak şekilde, kapaklar açılır. Duman tarafındaki metal yüzeylerinin korozyon veya diğer sebeplerle deformasyona uğrayıp uğramadığı gözlenir. Aynı şekilde su tarafını kontrol etmek üzere, adam delikleri ve el delikleri açılır, kazan içerisindeki çökelti, çamur, kireç oluşumu kontrol edilerek, gerekirse fiziksel ve kimyasal temizlik yaptırılır.</a:t>
            </a:r>
          </a:p>
          <a:p>
            <a:pPr marL="342900" lvl="0" indent="-342900" algn="just">
              <a:lnSpc>
                <a:spcPct val="150000"/>
              </a:lnSpc>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Duman yolu tarafından ve su tarafından erişilebilen tüm kaynak dikişleri gözle kontrol edilir.</a:t>
            </a:r>
          </a:p>
          <a:p>
            <a:pPr marL="342900" lvl="0" indent="-342900" algn="just">
              <a:lnSpc>
                <a:spcPct val="150000"/>
              </a:lnSpc>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Alev borulu kazanlarda, ocak, alev geri dönüş haznesi (cehennemlik), cehennemlik aynası, ön ayna, arka ayna, dış gövde blöf çıkışına yakın bölge ve buhar çıkışına yakın bölgeden kalınlık ölçümü yapılmalıdır. Bu ölçümler doğrudan yapılamadığı durumlarda </a:t>
            </a:r>
            <a:r>
              <a:rPr lang="tr-TR" sz="1100" dirty="0" err="1">
                <a:effectLst/>
                <a:latin typeface="+mn-lt"/>
                <a:ea typeface="Calibri" panose="020F0502020204030204" pitchFamily="34" charset="0"/>
                <a:cs typeface="Times New Roman" panose="02020603050405020304" pitchFamily="18" charset="0"/>
              </a:rPr>
              <a:t>ultrasonik</a:t>
            </a:r>
            <a:r>
              <a:rPr lang="tr-TR" sz="1100" dirty="0">
                <a:effectLst/>
                <a:latin typeface="+mn-lt"/>
                <a:ea typeface="Calibri" panose="020F0502020204030204" pitchFamily="34" charset="0"/>
                <a:cs typeface="Times New Roman" panose="02020603050405020304" pitchFamily="18" charset="0"/>
              </a:rPr>
              <a:t> yöntemle yapılmalıdır. Bu ölçümler sonucunda elde edilen değerlerin kazan projesi ve hesaplarında ortaya konulan korozyon toleransı hariç değerinden az olup olmadığı tespit edilmelidir. Su borulu kazanlarda da benzer ölçümler, boru demetlerinden erişilebilen noktalardan, alt ve üst dramlarda yapılmalıdır. </a:t>
            </a:r>
          </a:p>
          <a:p>
            <a:pPr marL="342900" lvl="0" indent="-342900" algn="just">
              <a:lnSpc>
                <a:spcPct val="150000"/>
              </a:lnSpc>
              <a:spcBef>
                <a:spcPts val="600"/>
              </a:spcBef>
              <a:spcAft>
                <a:spcPts val="600"/>
              </a:spcAft>
              <a:buFont typeface="+mj-lt"/>
              <a:buAutoNum type="alphaLcParenR"/>
            </a:pPr>
            <a:r>
              <a:rPr lang="tr-TR" sz="1100" dirty="0">
                <a:effectLst/>
                <a:latin typeface="+mn-lt"/>
                <a:ea typeface="Calibri" panose="020F0502020204030204" pitchFamily="34" charset="0"/>
                <a:cs typeface="Times New Roman" panose="02020603050405020304" pitchFamily="18" charset="0"/>
              </a:rPr>
              <a:t>Kazan içerisindeki </a:t>
            </a:r>
            <a:r>
              <a:rPr lang="tr-TR" sz="1100" dirty="0" err="1">
                <a:effectLst/>
                <a:latin typeface="+mn-lt"/>
                <a:ea typeface="Calibri" panose="020F0502020204030204" pitchFamily="34" charset="0"/>
                <a:cs typeface="Times New Roman" panose="02020603050405020304" pitchFamily="18" charset="0"/>
              </a:rPr>
              <a:t>refrakter</a:t>
            </a:r>
            <a:r>
              <a:rPr lang="tr-TR" sz="1100" dirty="0">
                <a:effectLst/>
                <a:latin typeface="+mn-lt"/>
                <a:ea typeface="Calibri" panose="020F0502020204030204" pitchFamily="34" charset="0"/>
                <a:cs typeface="Times New Roman" panose="02020603050405020304" pitchFamily="18" charset="0"/>
              </a:rPr>
              <a:t> malzemelerin durumu kontrol edilir.</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Yeni kurulan ve devreye alınacak kullanılmamış sıfır tabir edilen kazan sistemi için yerine getirilecek B Seviye muayenede, Bent b, Bent c, Bent d, Bent e uygulanmaz.</a:t>
            </a:r>
          </a:p>
          <a:p>
            <a:pPr algn="just">
              <a:lnSpc>
                <a:spcPct val="107000"/>
              </a:lnSpc>
              <a:spcAft>
                <a:spcPts val="600"/>
              </a:spcAft>
            </a:pPr>
            <a:r>
              <a:rPr lang="tr-TR" sz="1100" dirty="0">
                <a:effectLst/>
                <a:latin typeface="+mn-lt"/>
                <a:ea typeface="Calibri" panose="020F0502020204030204" pitchFamily="34" charset="0"/>
                <a:cs typeface="Times New Roman" panose="02020603050405020304" pitchFamily="18" charset="0"/>
              </a:rPr>
              <a:t>Buhar kazanı başka bir yere nakledilmiş ve tekrar kurularak devreye alınacaksa seviye B muayene yapılması gereklidir. Ancak bu kazanda geçmiş 6 yıl içerisinde Seviye C muayene yapılmamışsa, devreye almadan önce Seviye C muayene yapılması gereklidir.</a:t>
            </a:r>
          </a:p>
          <a:p>
            <a:pPr marL="457200">
              <a:spcAft>
                <a:spcPts val="600"/>
              </a:spcAft>
            </a:pPr>
            <a:r>
              <a:rPr kumimoji="0" lang="tr-TR" altLang="tr-TR" sz="110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a:t>
            </a:r>
            <a:endParaRPr kumimoji="0" lang="tr-TR" altLang="tr-TR" sz="1100" i="0" u="none" strike="noStrike" cap="none" normalizeH="0" baseline="0" dirty="0">
              <a:ln>
                <a:noFill/>
              </a:ln>
              <a:solidFill>
                <a:schemeClr val="tx1"/>
              </a:solidFill>
              <a:effectLst/>
              <a:latin typeface="+mn-lt"/>
            </a:endParaRPr>
          </a:p>
        </p:txBody>
      </p:sp>
      <p:sp>
        <p:nvSpPr>
          <p:cNvPr id="14" name="Rectangle 1">
            <a:extLst>
              <a:ext uri="{FF2B5EF4-FFF2-40B4-BE49-F238E27FC236}">
                <a16:creationId xmlns:a16="http://schemas.microsoft.com/office/drawing/2014/main" id="{73CB7877-C936-4169-92A9-A37A1EFB4F00}"/>
              </a:ext>
            </a:extLst>
          </p:cNvPr>
          <p:cNvSpPr>
            <a:spLocks noChangeArrowheads="1"/>
          </p:cNvSpPr>
          <p:nvPr/>
        </p:nvSpPr>
        <p:spPr bwMode="auto">
          <a:xfrm>
            <a:off x="232078" y="827582"/>
            <a:ext cx="85523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b="1" dirty="0">
                <a:cs typeface="Calibri" panose="020F0502020204030204" pitchFamily="34" charset="0"/>
              </a:rPr>
              <a:t>TS 2025 İÇERİĞİNDE NELER VAR ?</a:t>
            </a:r>
            <a:endParaRPr kumimoji="0" lang="tr-TR" altLang="tr-TR" b="0" i="0" u="none" strike="noStrike" cap="none" normalizeH="0" baseline="0" dirty="0">
              <a:ln>
                <a:noFill/>
              </a:ln>
              <a:effectLst/>
            </a:endParaRPr>
          </a:p>
        </p:txBody>
      </p:sp>
      <p:pic>
        <p:nvPicPr>
          <p:cNvPr id="2" name="Picture 2" descr="KAZAN VE BASINÇLI KAP SANAYİCİLERİ DERNEĞİ">
            <a:extLst>
              <a:ext uri="{FF2B5EF4-FFF2-40B4-BE49-F238E27FC236}">
                <a16:creationId xmlns:a16="http://schemas.microsoft.com/office/drawing/2014/main" id="{A57C41E4-EEF1-AB69-5CD1-41CF1942FB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16" y="212399"/>
            <a:ext cx="142875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774126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4086</TotalTime>
  <Words>1977</Words>
  <Application>Microsoft Office PowerPoint</Application>
  <PresentationFormat>Ekran Gösterisi (4:3)</PresentationFormat>
  <Paragraphs>156</Paragraphs>
  <Slides>12</Slides>
  <Notes>12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Arial</vt:lpstr>
      <vt:lpstr>Calibri</vt:lpstr>
      <vt:lpstr>Calibri Light</vt:lpstr>
      <vt:lpstr>Cambria</vt:lpstr>
      <vt:lpstr>Cambria-Bold</vt:lpstr>
      <vt:lpstr>Times New Roman</vt:lpstr>
      <vt:lpstr>Office Teması</vt:lpstr>
      <vt:lpstr>TS 2025 BUHAR KAZANLARI İŞLETME, MUAYENE VE BAKIM GENEL KURALLARI STANDARTI BİLGİLENDİRME SUNUMU</vt:lpstr>
      <vt:lpstr>TÜRKİYE’DE BUHAR KAZANI KULLANIMINDA HİÇBİR ŞEY ESKİSİ GİBİ OLMAYACAK ! (MI ?)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 KAZAN SEKTÖRÜ</dc:title>
  <dc:creator>CEVAT</dc:creator>
  <cp:lastModifiedBy>Ahmet Cevat Akkaya</cp:lastModifiedBy>
  <cp:revision>156</cp:revision>
  <dcterms:created xsi:type="dcterms:W3CDTF">2014-10-18T09:13:32Z</dcterms:created>
  <dcterms:modified xsi:type="dcterms:W3CDTF">2025-02-06T14:24:03Z</dcterms:modified>
</cp:coreProperties>
</file>